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6" r:id="rId5"/>
    <p:sldId id="291" r:id="rId6"/>
    <p:sldId id="292" r:id="rId7"/>
    <p:sldId id="267" r:id="rId8"/>
    <p:sldId id="275" r:id="rId9"/>
    <p:sldId id="276" r:id="rId10"/>
    <p:sldId id="277" r:id="rId11"/>
    <p:sldId id="278" r:id="rId12"/>
    <p:sldId id="279" r:id="rId13"/>
    <p:sldId id="272" r:id="rId14"/>
    <p:sldId id="288" r:id="rId15"/>
    <p:sldId id="263" r:id="rId16"/>
    <p:sldId id="273" r:id="rId17"/>
    <p:sldId id="285" r:id="rId18"/>
    <p:sldId id="293" r:id="rId19"/>
    <p:sldId id="289" r:id="rId20"/>
    <p:sldId id="281" r:id="rId21"/>
    <p:sldId id="282" r:id="rId22"/>
    <p:sldId id="284" r:id="rId23"/>
    <p:sldId id="294"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riainen Ville-Einari" initials="UV" lastIdx="10" clrIdx="0">
    <p:extLst>
      <p:ext uri="{19B8F6BF-5375-455C-9EA6-DF929625EA0E}">
        <p15:presenceInfo xmlns:p15="http://schemas.microsoft.com/office/powerpoint/2012/main" userId="Utriainen Ville-Einari" providerId="None"/>
      </p:ext>
    </p:extLst>
  </p:cmAuthor>
  <p:cmAuthor id="2" name="Yang Jiaqi" initials="YJ" lastIdx="5" clrIdx="1">
    <p:extLst>
      <p:ext uri="{19B8F6BF-5375-455C-9EA6-DF929625EA0E}">
        <p15:presenceInfo xmlns:p15="http://schemas.microsoft.com/office/powerpoint/2012/main" userId="Yang Jiaqi" providerId="None"/>
      </p:ext>
    </p:extLst>
  </p:cmAuthor>
  <p:cmAuthor id="3" name="Nygrén Miiro" initials="NM" lastIdx="10" clrIdx="2">
    <p:extLst>
      <p:ext uri="{19B8F6BF-5375-455C-9EA6-DF929625EA0E}">
        <p15:presenceInfo xmlns:p15="http://schemas.microsoft.com/office/powerpoint/2012/main" userId="Nygrén Miiro" providerId="None"/>
      </p:ext>
    </p:extLst>
  </p:cmAuthor>
  <p:cmAuthor id="4" name="Utriainen Ville-Einari" initials="UV [2]" lastIdx="2" clrIdx="3">
    <p:extLst>
      <p:ext uri="{19B8F6BF-5375-455C-9EA6-DF929625EA0E}">
        <p15:presenceInfo xmlns:p15="http://schemas.microsoft.com/office/powerpoint/2012/main" userId="S::ville-einari.utriainen@aalto.fi::82f6d6a2-f8fb-4ef5-a7fa-04b4bb6d8358" providerId="AD"/>
      </p:ext>
    </p:extLst>
  </p:cmAuthor>
  <p:cmAuthor id="5" name="Yang Jiaqi" initials="YJ [2]" lastIdx="1" clrIdx="4">
    <p:extLst>
      <p:ext uri="{19B8F6BF-5375-455C-9EA6-DF929625EA0E}">
        <p15:presenceInfo xmlns:p15="http://schemas.microsoft.com/office/powerpoint/2012/main" userId="S::jiaqi.yang@aalto.fi::da63368a-1c31-4d85-b356-84260862674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2E57"/>
    <a:srgbClr val="4472C4"/>
    <a:srgbClr val="A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83969-5DDF-4C3C-9316-7F256D1EBAF3}" v="150" dt="2020-11-25T09:03:20.130"/>
    <p1510:client id="{221608EE-A7C4-4FF0-A19A-7FAC576DF22B}" v="4154" dt="2020-11-25T21:15:36.902"/>
    <p1510:client id="{305D4950-7522-4516-9220-F419F50E8286}" v="26" dt="2020-11-25T17:17:21.074"/>
    <p1510:client id="{39A75D39-15DD-489A-B95D-D32EF63C728B}" v="17" dt="2020-11-25T20:54:47.049"/>
    <p1510:client id="{3DF4515D-40FE-4132-996F-A087ADAA8539}" v="287" dt="2020-11-25T18:42:25.840"/>
    <p1510:client id="{3F831170-6FB0-4DE9-9EE2-BA4E8DB231A4}" v="13444" dt="2020-11-25T21:17:38.734"/>
    <p1510:client id="{5199D3AE-4D9C-4988-A62F-2110B01D1E1B}" v="95" dt="2020-11-25T17:12:31.655"/>
    <p1510:client id="{5960DA64-94A6-4992-8A35-C840D82FCFD2}" v="60" dt="2020-11-25T19:58:25.747"/>
    <p1510:client id="{66B95EEA-4E16-4120-AD30-E6FA999F4B75}" v="38" dt="2020-11-25T15:20:54.964"/>
    <p1510:client id="{8174C915-0F44-4C4D-A57F-2947567DFBDD}" v="464" dt="2020-11-25T16:37:45.722"/>
    <p1510:client id="{8313E9D1-2EB5-4439-A999-08605F7585BA}" v="10" dt="2020-11-25T08:43:52.900"/>
    <p1510:client id="{832B287B-7793-45CF-BE66-613819BCCE19}" v="57" dt="2020-11-25T21:13:18.059"/>
    <p1510:client id="{96E92057-500E-4294-B6E7-B91D0200269B}" v="75" dt="2020-11-25T16:45:18.989"/>
    <p1510:client id="{97132A4E-DC12-47D3-A026-6ADD19ECCF34}" v="83" dt="2020-11-25T20:50:29.990"/>
    <p1510:client id="{9904AB5A-1116-409C-92EA-3B1875F94F38}" v="2" dt="2020-11-25T20:58:19.351"/>
    <p1510:client id="{C6698EEA-E0C7-4E8F-8F86-AF33C7302016}" v="74" dt="2020-11-25T18:16:45.018"/>
    <p1510:client id="{D44AEF28-F099-4E90-84AF-893CE8A955BD}" v="5" dt="2020-11-25T10:12:37.654"/>
    <p1510:client id="{DDEE654A-8422-45D6-B4B9-A57AE2733B0F}" v="40" dt="2020-11-25T19:37:15.796"/>
    <p1510:client id="{DE1A1C66-4815-4C0D-AB68-9FD6387F2E60}" v="272" dt="2020-11-25T15:42:25.422"/>
    <p1510:client id="{E07B5F5D-AE0D-4900-9EE8-B440EF5E6A6D}" v="5781" dt="2020-11-25T21:14:57.410"/>
    <p1510:client id="{F44FD9E1-59D0-4B8B-A2E1-A172F993F4E3}" v="698" dt="2020-11-25T16:27:04.6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rhonen Santeri" userId="S::santeri.m.korhonen@aalto.fi::aa3386ec-9761-4e3d-ac5e-2bbbfe4141a1" providerId="AD" clId="Web-{C6698EEA-E0C7-4E8F-8F86-AF33C7302016}"/>
    <pc:docChg chg="modSld">
      <pc:chgData name="Korhonen Santeri" userId="S::santeri.m.korhonen@aalto.fi::aa3386ec-9761-4e3d-ac5e-2bbbfe4141a1" providerId="AD" clId="Web-{C6698EEA-E0C7-4E8F-8F86-AF33C7302016}" dt="2020-11-25T18:16:45.018" v="71" actId="20577"/>
      <pc:docMkLst>
        <pc:docMk/>
      </pc:docMkLst>
      <pc:sldChg chg="modSp">
        <pc:chgData name="Korhonen Santeri" userId="S::santeri.m.korhonen@aalto.fi::aa3386ec-9761-4e3d-ac5e-2bbbfe4141a1" providerId="AD" clId="Web-{C6698EEA-E0C7-4E8F-8F86-AF33C7302016}" dt="2020-11-25T18:16:45.018" v="70" actId="20577"/>
        <pc:sldMkLst>
          <pc:docMk/>
          <pc:sldMk cId="2816859322" sldId="288"/>
        </pc:sldMkLst>
        <pc:spChg chg="mod">
          <ac:chgData name="Korhonen Santeri" userId="S::santeri.m.korhonen@aalto.fi::aa3386ec-9761-4e3d-ac5e-2bbbfe4141a1" providerId="AD" clId="Web-{C6698EEA-E0C7-4E8F-8F86-AF33C7302016}" dt="2020-11-25T18:08:55.022" v="3" actId="20577"/>
          <ac:spMkLst>
            <pc:docMk/>
            <pc:sldMk cId="2816859322" sldId="288"/>
            <ac:spMk id="18" creationId="{CEE1620E-EE15-4244-8539-F74492DFD05E}"/>
          </ac:spMkLst>
        </pc:spChg>
        <pc:spChg chg="mod">
          <ac:chgData name="Korhonen Santeri" userId="S::santeri.m.korhonen@aalto.fi::aa3386ec-9761-4e3d-ac5e-2bbbfe4141a1" providerId="AD" clId="Web-{C6698EEA-E0C7-4E8F-8F86-AF33C7302016}" dt="2020-11-25T18:09:13.664" v="15" actId="20577"/>
          <ac:spMkLst>
            <pc:docMk/>
            <pc:sldMk cId="2816859322" sldId="288"/>
            <ac:spMk id="20" creationId="{7C4AFDBC-4BA9-47B0-84CA-1D0B06723678}"/>
          </ac:spMkLst>
        </pc:spChg>
        <pc:spChg chg="mod">
          <ac:chgData name="Korhonen Santeri" userId="S::santeri.m.korhonen@aalto.fi::aa3386ec-9761-4e3d-ac5e-2bbbfe4141a1" providerId="AD" clId="Web-{C6698EEA-E0C7-4E8F-8F86-AF33C7302016}" dt="2020-11-25T18:11:35.271" v="22" actId="20577"/>
          <ac:spMkLst>
            <pc:docMk/>
            <pc:sldMk cId="2816859322" sldId="288"/>
            <ac:spMk id="22" creationId="{50E1BC99-9F48-408E-B8F6-3A31A6D333AA}"/>
          </ac:spMkLst>
        </pc:spChg>
        <pc:spChg chg="mod">
          <ac:chgData name="Korhonen Santeri" userId="S::santeri.m.korhonen@aalto.fi::aa3386ec-9761-4e3d-ac5e-2bbbfe4141a1" providerId="AD" clId="Web-{C6698EEA-E0C7-4E8F-8F86-AF33C7302016}" dt="2020-11-25T18:16:45.018" v="70" actId="20577"/>
          <ac:spMkLst>
            <pc:docMk/>
            <pc:sldMk cId="2816859322" sldId="288"/>
            <ac:spMk id="61" creationId="{2048ECE1-9A40-4057-B6C8-26CE38EA8A01}"/>
          </ac:spMkLst>
        </pc:spChg>
      </pc:sldChg>
    </pc:docChg>
  </pc:docChgLst>
  <pc:docChgLst>
    <pc:chgData name="Korhonen Santeri" userId="S::santeri.m.korhonen@aalto.fi::aa3386ec-9761-4e3d-ac5e-2bbbfe4141a1" providerId="AD" clId="Web-{5960DA64-94A6-4992-8A35-C840D82FCFD2}"/>
    <pc:docChg chg="modSld">
      <pc:chgData name="Korhonen Santeri" userId="S::santeri.m.korhonen@aalto.fi::aa3386ec-9761-4e3d-ac5e-2bbbfe4141a1" providerId="AD" clId="Web-{5960DA64-94A6-4992-8A35-C840D82FCFD2}" dt="2020-11-25T19:58:25.747" v="56" actId="20577"/>
      <pc:docMkLst>
        <pc:docMk/>
      </pc:docMkLst>
      <pc:sldChg chg="modSp">
        <pc:chgData name="Korhonen Santeri" userId="S::santeri.m.korhonen@aalto.fi::aa3386ec-9761-4e3d-ac5e-2bbbfe4141a1" providerId="AD" clId="Web-{5960DA64-94A6-4992-8A35-C840D82FCFD2}" dt="2020-11-25T19:43:22.953" v="7" actId="20577"/>
        <pc:sldMkLst>
          <pc:docMk/>
          <pc:sldMk cId="0" sldId="272"/>
        </pc:sldMkLst>
        <pc:spChg chg="mod">
          <ac:chgData name="Korhonen Santeri" userId="S::santeri.m.korhonen@aalto.fi::aa3386ec-9761-4e3d-ac5e-2bbbfe4141a1" providerId="AD" clId="Web-{5960DA64-94A6-4992-8A35-C840D82FCFD2}" dt="2020-11-25T19:43:22.953" v="7" actId="20577"/>
          <ac:spMkLst>
            <pc:docMk/>
            <pc:sldMk cId="0" sldId="272"/>
            <ac:spMk id="208" creationId="{00000000-0000-0000-0000-000000000000}"/>
          </ac:spMkLst>
        </pc:spChg>
      </pc:sldChg>
      <pc:sldChg chg="modSp">
        <pc:chgData name="Korhonen Santeri" userId="S::santeri.m.korhonen@aalto.fi::aa3386ec-9761-4e3d-ac5e-2bbbfe4141a1" providerId="AD" clId="Web-{5960DA64-94A6-4992-8A35-C840D82FCFD2}" dt="2020-11-25T19:56:29.605" v="55" actId="20577"/>
        <pc:sldMkLst>
          <pc:docMk/>
          <pc:sldMk cId="0" sldId="273"/>
        </pc:sldMkLst>
        <pc:spChg chg="mod">
          <ac:chgData name="Korhonen Santeri" userId="S::santeri.m.korhonen@aalto.fi::aa3386ec-9761-4e3d-ac5e-2bbbfe4141a1" providerId="AD" clId="Web-{5960DA64-94A6-4992-8A35-C840D82FCFD2}" dt="2020-11-25T19:56:27.136" v="53" actId="20577"/>
          <ac:spMkLst>
            <pc:docMk/>
            <pc:sldMk cId="0" sldId="273"/>
            <ac:spMk id="226" creationId="{00000000-0000-0000-0000-000000000000}"/>
          </ac:spMkLst>
        </pc:spChg>
        <pc:spChg chg="mod">
          <ac:chgData name="Korhonen Santeri" userId="S::santeri.m.korhonen@aalto.fi::aa3386ec-9761-4e3d-ac5e-2bbbfe4141a1" providerId="AD" clId="Web-{5960DA64-94A6-4992-8A35-C840D82FCFD2}" dt="2020-11-25T19:56:29.605" v="55" actId="20577"/>
          <ac:spMkLst>
            <pc:docMk/>
            <pc:sldMk cId="0" sldId="273"/>
            <ac:spMk id="235" creationId="{00000000-0000-0000-0000-000000000000}"/>
          </ac:spMkLst>
        </pc:spChg>
      </pc:sldChg>
      <pc:sldChg chg="modSp">
        <pc:chgData name="Korhonen Santeri" userId="S::santeri.m.korhonen@aalto.fi::aa3386ec-9761-4e3d-ac5e-2bbbfe4141a1" providerId="AD" clId="Web-{5960DA64-94A6-4992-8A35-C840D82FCFD2}" dt="2020-11-25T19:49:33.068" v="35" actId="20577"/>
        <pc:sldMkLst>
          <pc:docMk/>
          <pc:sldMk cId="3729021755" sldId="275"/>
        </pc:sldMkLst>
        <pc:spChg chg="mod">
          <ac:chgData name="Korhonen Santeri" userId="S::santeri.m.korhonen@aalto.fi::aa3386ec-9761-4e3d-ac5e-2bbbfe4141a1" providerId="AD" clId="Web-{5960DA64-94A6-4992-8A35-C840D82FCFD2}" dt="2020-11-25T19:49:33.068" v="35" actId="20577"/>
          <ac:spMkLst>
            <pc:docMk/>
            <pc:sldMk cId="3729021755" sldId="275"/>
            <ac:spMk id="19" creationId="{A9B272F0-EEB1-463C-BAAC-A83C66570B48}"/>
          </ac:spMkLst>
        </pc:spChg>
      </pc:sldChg>
      <pc:sldChg chg="modSp">
        <pc:chgData name="Korhonen Santeri" userId="S::santeri.m.korhonen@aalto.fi::aa3386ec-9761-4e3d-ac5e-2bbbfe4141a1" providerId="AD" clId="Web-{5960DA64-94A6-4992-8A35-C840D82FCFD2}" dt="2020-11-25T19:45:55.111" v="27" actId="20577"/>
        <pc:sldMkLst>
          <pc:docMk/>
          <pc:sldMk cId="583379073" sldId="276"/>
        </pc:sldMkLst>
        <pc:spChg chg="mod">
          <ac:chgData name="Korhonen Santeri" userId="S::santeri.m.korhonen@aalto.fi::aa3386ec-9761-4e3d-ac5e-2bbbfe4141a1" providerId="AD" clId="Web-{5960DA64-94A6-4992-8A35-C840D82FCFD2}" dt="2020-11-25T19:45:55.111" v="27" actId="20577"/>
          <ac:spMkLst>
            <pc:docMk/>
            <pc:sldMk cId="583379073" sldId="276"/>
            <ac:spMk id="10" creationId="{FB356454-4AD6-458D-8A4E-054ABEDC4439}"/>
          </ac:spMkLst>
        </pc:spChg>
        <pc:spChg chg="mod">
          <ac:chgData name="Korhonen Santeri" userId="S::santeri.m.korhonen@aalto.fi::aa3386ec-9761-4e3d-ac5e-2bbbfe4141a1" providerId="AD" clId="Web-{5960DA64-94A6-4992-8A35-C840D82FCFD2}" dt="2020-11-25T19:44:59.767" v="18" actId="20577"/>
          <ac:spMkLst>
            <pc:docMk/>
            <pc:sldMk cId="583379073" sldId="276"/>
            <ac:spMk id="30" creationId="{005B7148-D100-4B7B-AB62-A4C71C69387F}"/>
          </ac:spMkLst>
        </pc:spChg>
        <pc:spChg chg="mod">
          <ac:chgData name="Korhonen Santeri" userId="S::santeri.m.korhonen@aalto.fi::aa3386ec-9761-4e3d-ac5e-2bbbfe4141a1" providerId="AD" clId="Web-{5960DA64-94A6-4992-8A35-C840D82FCFD2}" dt="2020-11-25T19:45:42.627" v="25" actId="20577"/>
          <ac:spMkLst>
            <pc:docMk/>
            <pc:sldMk cId="583379073" sldId="276"/>
            <ac:spMk id="32" creationId="{0FF806D9-AC1C-4F6D-954E-23C875034F96}"/>
          </ac:spMkLst>
        </pc:spChg>
        <pc:picChg chg="mod">
          <ac:chgData name="Korhonen Santeri" userId="S::santeri.m.korhonen@aalto.fi::aa3386ec-9761-4e3d-ac5e-2bbbfe4141a1" providerId="AD" clId="Web-{5960DA64-94A6-4992-8A35-C840D82FCFD2}" dt="2020-11-25T19:44:29.094" v="13" actId="1076"/>
          <ac:picMkLst>
            <pc:docMk/>
            <pc:sldMk cId="583379073" sldId="276"/>
            <ac:picMk id="6" creationId="{E6EA9A0F-78A0-47BD-A5BC-7B51F3A0DAAA}"/>
          </ac:picMkLst>
        </pc:picChg>
        <pc:picChg chg="mod">
          <ac:chgData name="Korhonen Santeri" userId="S::santeri.m.korhonen@aalto.fi::aa3386ec-9761-4e3d-ac5e-2bbbfe4141a1" providerId="AD" clId="Web-{5960DA64-94A6-4992-8A35-C840D82FCFD2}" dt="2020-11-25T19:45:19.314" v="23" actId="1076"/>
          <ac:picMkLst>
            <pc:docMk/>
            <pc:sldMk cId="583379073" sldId="276"/>
            <ac:picMk id="11" creationId="{207A1E98-FCBA-4CD2-AFE7-0E5150A6E9F9}"/>
          </ac:picMkLst>
        </pc:picChg>
      </pc:sldChg>
      <pc:sldChg chg="modSp">
        <pc:chgData name="Korhonen Santeri" userId="S::santeri.m.korhonen@aalto.fi::aa3386ec-9761-4e3d-ac5e-2bbbfe4141a1" providerId="AD" clId="Web-{5960DA64-94A6-4992-8A35-C840D82FCFD2}" dt="2020-11-25T19:58:25.747" v="56" actId="20577"/>
        <pc:sldMkLst>
          <pc:docMk/>
          <pc:sldMk cId="1282909170" sldId="289"/>
        </pc:sldMkLst>
        <pc:spChg chg="mod">
          <ac:chgData name="Korhonen Santeri" userId="S::santeri.m.korhonen@aalto.fi::aa3386ec-9761-4e3d-ac5e-2bbbfe4141a1" providerId="AD" clId="Web-{5960DA64-94A6-4992-8A35-C840D82FCFD2}" dt="2020-11-25T19:58:25.747" v="56" actId="20577"/>
          <ac:spMkLst>
            <pc:docMk/>
            <pc:sldMk cId="1282909170" sldId="289"/>
            <ac:spMk id="9" creationId="{E3F4C0F4-1B03-474F-93EB-B6D1988BA753}"/>
          </ac:spMkLst>
        </pc:spChg>
      </pc:sldChg>
      <pc:sldChg chg="modSp">
        <pc:chgData name="Korhonen Santeri" userId="S::santeri.m.korhonen@aalto.fi::aa3386ec-9761-4e3d-ac5e-2bbbfe4141a1" providerId="AD" clId="Web-{5960DA64-94A6-4992-8A35-C840D82FCFD2}" dt="2020-11-25T19:51:32.460" v="51" actId="20577"/>
        <pc:sldMkLst>
          <pc:docMk/>
          <pc:sldMk cId="3242990621" sldId="294"/>
        </pc:sldMkLst>
        <pc:spChg chg="mod">
          <ac:chgData name="Korhonen Santeri" userId="S::santeri.m.korhonen@aalto.fi::aa3386ec-9761-4e3d-ac5e-2bbbfe4141a1" providerId="AD" clId="Web-{5960DA64-94A6-4992-8A35-C840D82FCFD2}" dt="2020-11-25T19:51:32.460" v="51" actId="20577"/>
          <ac:spMkLst>
            <pc:docMk/>
            <pc:sldMk cId="3242990621" sldId="294"/>
            <ac:spMk id="2" creationId="{125A15CE-07F1-4DF9-9E5B-607E1F86B7BA}"/>
          </ac:spMkLst>
        </pc:spChg>
        <pc:spChg chg="mod">
          <ac:chgData name="Korhonen Santeri" userId="S::santeri.m.korhonen@aalto.fi::aa3386ec-9761-4e3d-ac5e-2bbbfe4141a1" providerId="AD" clId="Web-{5960DA64-94A6-4992-8A35-C840D82FCFD2}" dt="2020-11-25T19:50:32.412" v="38" actId="20577"/>
          <ac:spMkLst>
            <pc:docMk/>
            <pc:sldMk cId="3242990621" sldId="294"/>
            <ac:spMk id="31" creationId="{BA0D06AA-27BA-43D4-9024-8F86A584D1FA}"/>
          </ac:spMkLst>
        </pc:spChg>
      </pc:sldChg>
    </pc:docChg>
  </pc:docChgLst>
  <pc:docChgLst>
    <pc:chgData name="Yang Jiaqi" userId="da63368a-1c31-4d85-b356-84260862674e" providerId="ADAL" clId="{221608EE-A7C4-4FF0-A19A-7FAC576DF22B}"/>
    <pc:docChg chg="undo redo custSel addSld delSld modSld">
      <pc:chgData name="Yang Jiaqi" userId="da63368a-1c31-4d85-b356-84260862674e" providerId="ADAL" clId="{221608EE-A7C4-4FF0-A19A-7FAC576DF22B}" dt="2020-11-25T21:15:36.902" v="7958" actId="12"/>
      <pc:docMkLst>
        <pc:docMk/>
      </pc:docMkLst>
      <pc:sldChg chg="modSp mod">
        <pc:chgData name="Yang Jiaqi" userId="da63368a-1c31-4d85-b356-84260862674e" providerId="ADAL" clId="{221608EE-A7C4-4FF0-A19A-7FAC576DF22B}" dt="2020-11-25T21:11:35.549" v="7956" actId="20577"/>
        <pc:sldMkLst>
          <pc:docMk/>
          <pc:sldMk cId="4006062752" sldId="256"/>
        </pc:sldMkLst>
        <pc:spChg chg="mod">
          <ac:chgData name="Yang Jiaqi" userId="da63368a-1c31-4d85-b356-84260862674e" providerId="ADAL" clId="{221608EE-A7C4-4FF0-A19A-7FAC576DF22B}" dt="2020-11-25T21:11:35.549" v="7956" actId="20577"/>
          <ac:spMkLst>
            <pc:docMk/>
            <pc:sldMk cId="4006062752" sldId="256"/>
            <ac:spMk id="8" creationId="{81BE76C2-A2EE-4007-90E3-AFF16AAAD7CC}"/>
          </ac:spMkLst>
        </pc:spChg>
      </pc:sldChg>
      <pc:sldChg chg="modSp del mod">
        <pc:chgData name="Yang Jiaqi" userId="da63368a-1c31-4d85-b356-84260862674e" providerId="ADAL" clId="{221608EE-A7C4-4FF0-A19A-7FAC576DF22B}" dt="2020-11-23T09:10:05.424" v="175" actId="47"/>
        <pc:sldMkLst>
          <pc:docMk/>
          <pc:sldMk cId="2344304391" sldId="286"/>
        </pc:sldMkLst>
        <pc:spChg chg="mod">
          <ac:chgData name="Yang Jiaqi" userId="da63368a-1c31-4d85-b356-84260862674e" providerId="ADAL" clId="{221608EE-A7C4-4FF0-A19A-7FAC576DF22B}" dt="2020-11-23T09:10:04.420" v="174" actId="20577"/>
          <ac:spMkLst>
            <pc:docMk/>
            <pc:sldMk cId="2344304391" sldId="286"/>
            <ac:spMk id="2" creationId="{E8BF5B62-06E2-4174-809A-2C86B0CC63C0}"/>
          </ac:spMkLst>
        </pc:spChg>
      </pc:sldChg>
      <pc:sldChg chg="modSp mod">
        <pc:chgData name="Yang Jiaqi" userId="da63368a-1c31-4d85-b356-84260862674e" providerId="ADAL" clId="{221608EE-A7C4-4FF0-A19A-7FAC576DF22B}" dt="2020-11-25T20:32:43.844" v="7920" actId="20577"/>
        <pc:sldMkLst>
          <pc:docMk/>
          <pc:sldMk cId="2816859322" sldId="288"/>
        </pc:sldMkLst>
        <pc:spChg chg="mod">
          <ac:chgData name="Yang Jiaqi" userId="da63368a-1c31-4d85-b356-84260862674e" providerId="ADAL" clId="{221608EE-A7C4-4FF0-A19A-7FAC576DF22B}" dt="2020-11-25T20:32:43.844" v="7920" actId="20577"/>
          <ac:spMkLst>
            <pc:docMk/>
            <pc:sldMk cId="2816859322" sldId="288"/>
            <ac:spMk id="10" creationId="{C214900C-F3D6-408B-9074-69DF5B989963}"/>
          </ac:spMkLst>
        </pc:spChg>
      </pc:sldChg>
      <pc:sldChg chg="addSp delSp modSp new mod">
        <pc:chgData name="Yang Jiaqi" userId="da63368a-1c31-4d85-b356-84260862674e" providerId="ADAL" clId="{221608EE-A7C4-4FF0-A19A-7FAC576DF22B}" dt="2020-11-23T15:17:03.615" v="4892" actId="14100"/>
        <pc:sldMkLst>
          <pc:docMk/>
          <pc:sldMk cId="1820527627" sldId="290"/>
        </pc:sldMkLst>
        <pc:spChg chg="add del mod">
          <ac:chgData name="Yang Jiaqi" userId="da63368a-1c31-4d85-b356-84260862674e" providerId="ADAL" clId="{221608EE-A7C4-4FF0-A19A-7FAC576DF22B}" dt="2020-11-23T15:13:42.483" v="4711" actId="478"/>
          <ac:spMkLst>
            <pc:docMk/>
            <pc:sldMk cId="1820527627" sldId="290"/>
            <ac:spMk id="2" creationId="{B7716ABD-E45E-433B-B21C-A42D17B6ECD4}"/>
          </ac:spMkLst>
        </pc:spChg>
        <pc:spChg chg="del mod">
          <ac:chgData name="Yang Jiaqi" userId="da63368a-1c31-4d85-b356-84260862674e" providerId="ADAL" clId="{221608EE-A7C4-4FF0-A19A-7FAC576DF22B}" dt="2020-11-23T11:26:37.782" v="766" actId="478"/>
          <ac:spMkLst>
            <pc:docMk/>
            <pc:sldMk cId="1820527627" sldId="290"/>
            <ac:spMk id="3" creationId="{7231E3B6-F6F6-4083-A00E-D23F831EB715}"/>
          </ac:spMkLst>
        </pc:spChg>
        <pc:spChg chg="add del mod">
          <ac:chgData name="Yang Jiaqi" userId="da63368a-1c31-4d85-b356-84260862674e" providerId="ADAL" clId="{221608EE-A7C4-4FF0-A19A-7FAC576DF22B}" dt="2020-11-23T08:34:18.151" v="13"/>
          <ac:spMkLst>
            <pc:docMk/>
            <pc:sldMk cId="1820527627" sldId="290"/>
            <ac:spMk id="4" creationId="{F343319E-6CCF-4D46-B5DD-72EA03E67E91}"/>
          </ac:spMkLst>
        </pc:spChg>
        <pc:spChg chg="add del mod">
          <ac:chgData name="Yang Jiaqi" userId="da63368a-1c31-4d85-b356-84260862674e" providerId="ADAL" clId="{221608EE-A7C4-4FF0-A19A-7FAC576DF22B}" dt="2020-11-23T09:12:33.755" v="180" actId="478"/>
          <ac:spMkLst>
            <pc:docMk/>
            <pc:sldMk cId="1820527627" sldId="290"/>
            <ac:spMk id="5" creationId="{A11A169C-F8D1-4423-AD7C-090BD06BF001}"/>
          </ac:spMkLst>
        </pc:spChg>
        <pc:spChg chg="add mod">
          <ac:chgData name="Yang Jiaqi" userId="da63368a-1c31-4d85-b356-84260862674e" providerId="ADAL" clId="{221608EE-A7C4-4FF0-A19A-7FAC576DF22B}" dt="2020-11-23T09:16:26.488" v="314" actId="14100"/>
          <ac:spMkLst>
            <pc:docMk/>
            <pc:sldMk cId="1820527627" sldId="290"/>
            <ac:spMk id="6" creationId="{C818A664-05C3-434C-82AF-F53541524145}"/>
          </ac:spMkLst>
        </pc:spChg>
        <pc:spChg chg="add mod">
          <ac:chgData name="Yang Jiaqi" userId="da63368a-1c31-4d85-b356-84260862674e" providerId="ADAL" clId="{221608EE-A7C4-4FF0-A19A-7FAC576DF22B}" dt="2020-11-23T15:16:08.831" v="4885" actId="1035"/>
          <ac:spMkLst>
            <pc:docMk/>
            <pc:sldMk cId="1820527627" sldId="290"/>
            <ac:spMk id="7" creationId="{AFFF12E3-ABE3-4A66-91C7-99FCA165A7C5}"/>
          </ac:spMkLst>
        </pc:spChg>
        <pc:spChg chg="add mod">
          <ac:chgData name="Yang Jiaqi" userId="da63368a-1c31-4d85-b356-84260862674e" providerId="ADAL" clId="{221608EE-A7C4-4FF0-A19A-7FAC576DF22B}" dt="2020-11-23T15:16:08.831" v="4885" actId="1035"/>
          <ac:spMkLst>
            <pc:docMk/>
            <pc:sldMk cId="1820527627" sldId="290"/>
            <ac:spMk id="8" creationId="{6FA5E8DE-8A5C-4EE7-BCF3-8ADB85C766B7}"/>
          </ac:spMkLst>
        </pc:spChg>
        <pc:spChg chg="add mod">
          <ac:chgData name="Yang Jiaqi" userId="da63368a-1c31-4d85-b356-84260862674e" providerId="ADAL" clId="{221608EE-A7C4-4FF0-A19A-7FAC576DF22B}" dt="2020-11-23T15:16:08.831" v="4885" actId="1035"/>
          <ac:spMkLst>
            <pc:docMk/>
            <pc:sldMk cId="1820527627" sldId="290"/>
            <ac:spMk id="9" creationId="{FC92EFE3-4D04-4E76-9814-670BA7C70667}"/>
          </ac:spMkLst>
        </pc:spChg>
        <pc:spChg chg="add del mod">
          <ac:chgData name="Yang Jiaqi" userId="da63368a-1c31-4d85-b356-84260862674e" providerId="ADAL" clId="{221608EE-A7C4-4FF0-A19A-7FAC576DF22B}" dt="2020-11-23T15:16:08.831" v="4885" actId="1035"/>
          <ac:spMkLst>
            <pc:docMk/>
            <pc:sldMk cId="1820527627" sldId="290"/>
            <ac:spMk id="10" creationId="{E6A75278-7F35-410A-B194-052A368A89EF}"/>
          </ac:spMkLst>
        </pc:spChg>
        <pc:spChg chg="add del">
          <ac:chgData name="Yang Jiaqi" userId="da63368a-1c31-4d85-b356-84260862674e" providerId="ADAL" clId="{221608EE-A7C4-4FF0-A19A-7FAC576DF22B}" dt="2020-11-23T11:03:06.529" v="565" actId="478"/>
          <ac:spMkLst>
            <pc:docMk/>
            <pc:sldMk cId="1820527627" sldId="290"/>
            <ac:spMk id="11" creationId="{B7262342-E1AF-40CE-9AD8-BC6933F812EA}"/>
          </ac:spMkLst>
        </pc:spChg>
        <pc:spChg chg="add del mod">
          <ac:chgData name="Yang Jiaqi" userId="da63368a-1c31-4d85-b356-84260862674e" providerId="ADAL" clId="{221608EE-A7C4-4FF0-A19A-7FAC576DF22B}" dt="2020-11-23T11:03:05.945" v="564" actId="478"/>
          <ac:spMkLst>
            <pc:docMk/>
            <pc:sldMk cId="1820527627" sldId="290"/>
            <ac:spMk id="12" creationId="{9765548E-C24E-4386-95AB-3A0BD51103B6}"/>
          </ac:spMkLst>
        </pc:spChg>
        <pc:spChg chg="add del mod">
          <ac:chgData name="Yang Jiaqi" userId="da63368a-1c31-4d85-b356-84260862674e" providerId="ADAL" clId="{221608EE-A7C4-4FF0-A19A-7FAC576DF22B}" dt="2020-11-23T11:03:02.989" v="562" actId="21"/>
          <ac:spMkLst>
            <pc:docMk/>
            <pc:sldMk cId="1820527627" sldId="290"/>
            <ac:spMk id="13" creationId="{7DBD267E-3AC9-44BF-9275-980964D20358}"/>
          </ac:spMkLst>
        </pc:spChg>
        <pc:spChg chg="add del mod">
          <ac:chgData name="Yang Jiaqi" userId="da63368a-1c31-4d85-b356-84260862674e" providerId="ADAL" clId="{221608EE-A7C4-4FF0-A19A-7FAC576DF22B}" dt="2020-11-23T11:26:44.967" v="768" actId="478"/>
          <ac:spMkLst>
            <pc:docMk/>
            <pc:sldMk cId="1820527627" sldId="290"/>
            <ac:spMk id="15" creationId="{CD83F5EA-3881-4ADF-840D-D8E3153AE277}"/>
          </ac:spMkLst>
        </pc:spChg>
        <pc:spChg chg="add mod">
          <ac:chgData name="Yang Jiaqi" userId="da63368a-1c31-4d85-b356-84260862674e" providerId="ADAL" clId="{221608EE-A7C4-4FF0-A19A-7FAC576DF22B}" dt="2020-11-23T15:17:03.615" v="4892" actId="14100"/>
          <ac:spMkLst>
            <pc:docMk/>
            <pc:sldMk cId="1820527627" sldId="290"/>
            <ac:spMk id="16" creationId="{E08D1E93-A520-4DBF-ABC8-EDEC5DC0E7A3}"/>
          </ac:spMkLst>
        </pc:spChg>
        <pc:spChg chg="add mod">
          <ac:chgData name="Yang Jiaqi" userId="da63368a-1c31-4d85-b356-84260862674e" providerId="ADAL" clId="{221608EE-A7C4-4FF0-A19A-7FAC576DF22B}" dt="2020-11-23T15:17:00.475" v="4891" actId="14100"/>
          <ac:spMkLst>
            <pc:docMk/>
            <pc:sldMk cId="1820527627" sldId="290"/>
            <ac:spMk id="17" creationId="{1882AC62-5B65-44A7-B2F7-0D3AC6886EDD}"/>
          </ac:spMkLst>
        </pc:spChg>
        <pc:spChg chg="add mod">
          <ac:chgData name="Yang Jiaqi" userId="da63368a-1c31-4d85-b356-84260862674e" providerId="ADAL" clId="{221608EE-A7C4-4FF0-A19A-7FAC576DF22B}" dt="2020-11-23T15:16:29.360" v="4890" actId="1076"/>
          <ac:spMkLst>
            <pc:docMk/>
            <pc:sldMk cId="1820527627" sldId="290"/>
            <ac:spMk id="18" creationId="{797D0D36-3C5E-4A8D-89DF-DE7247FBC967}"/>
          </ac:spMkLst>
        </pc:spChg>
      </pc:sldChg>
      <pc:sldChg chg="modSp mod addCm modCm">
        <pc:chgData name="Yang Jiaqi" userId="da63368a-1c31-4d85-b356-84260862674e" providerId="ADAL" clId="{221608EE-A7C4-4FF0-A19A-7FAC576DF22B}" dt="2020-11-25T21:15:36.902" v="7958" actId="12"/>
        <pc:sldMkLst>
          <pc:docMk/>
          <pc:sldMk cId="1847607670" sldId="292"/>
        </pc:sldMkLst>
        <pc:spChg chg="mod">
          <ac:chgData name="Yang Jiaqi" userId="da63368a-1c31-4d85-b356-84260862674e" providerId="ADAL" clId="{221608EE-A7C4-4FF0-A19A-7FAC576DF22B}" dt="2020-11-25T21:15:36.902" v="7958" actId="12"/>
          <ac:spMkLst>
            <pc:docMk/>
            <pc:sldMk cId="1847607670" sldId="292"/>
            <ac:spMk id="226" creationId="{00000000-0000-0000-0000-000000000000}"/>
          </ac:spMkLst>
        </pc:spChg>
      </pc:sldChg>
      <pc:sldChg chg="modSp mod addCm modCm">
        <pc:chgData name="Yang Jiaqi" userId="da63368a-1c31-4d85-b356-84260862674e" providerId="ADAL" clId="{221608EE-A7C4-4FF0-A19A-7FAC576DF22B}" dt="2020-11-25T20:35:34.726" v="7935" actId="20577"/>
        <pc:sldMkLst>
          <pc:docMk/>
          <pc:sldMk cId="1278153075" sldId="293"/>
        </pc:sldMkLst>
        <pc:spChg chg="mod">
          <ac:chgData name="Yang Jiaqi" userId="da63368a-1c31-4d85-b356-84260862674e" providerId="ADAL" clId="{221608EE-A7C4-4FF0-A19A-7FAC576DF22B}" dt="2020-11-24T20:35:07.596" v="7845" actId="14100"/>
          <ac:spMkLst>
            <pc:docMk/>
            <pc:sldMk cId="1278153075" sldId="293"/>
            <ac:spMk id="4" creationId="{7403CFE1-0B8C-4560-8F18-946BDEED3B48}"/>
          </ac:spMkLst>
        </pc:spChg>
        <pc:spChg chg="mod">
          <ac:chgData name="Yang Jiaqi" userId="da63368a-1c31-4d85-b356-84260862674e" providerId="ADAL" clId="{221608EE-A7C4-4FF0-A19A-7FAC576DF22B}" dt="2020-11-24T20:35:00.051" v="7843" actId="1037"/>
          <ac:spMkLst>
            <pc:docMk/>
            <pc:sldMk cId="1278153075" sldId="293"/>
            <ac:spMk id="5" creationId="{36D802BA-B9E8-41FB-A880-C67AAB6CE35D}"/>
          </ac:spMkLst>
        </pc:spChg>
        <pc:spChg chg="mod">
          <ac:chgData name="Yang Jiaqi" userId="da63368a-1c31-4d85-b356-84260862674e" providerId="ADAL" clId="{221608EE-A7C4-4FF0-A19A-7FAC576DF22B}" dt="2020-11-25T17:10:05.666" v="7917" actId="33524"/>
          <ac:spMkLst>
            <pc:docMk/>
            <pc:sldMk cId="1278153075" sldId="293"/>
            <ac:spMk id="7" creationId="{AA735521-1887-4FE3-9283-79AA65E06BC3}"/>
          </ac:spMkLst>
        </pc:spChg>
        <pc:spChg chg="mod">
          <ac:chgData name="Yang Jiaqi" userId="da63368a-1c31-4d85-b356-84260862674e" providerId="ADAL" clId="{221608EE-A7C4-4FF0-A19A-7FAC576DF22B}" dt="2020-11-25T20:35:34.726" v="7935" actId="20577"/>
          <ac:spMkLst>
            <pc:docMk/>
            <pc:sldMk cId="1278153075" sldId="293"/>
            <ac:spMk id="208" creationId="{00000000-0000-0000-0000-000000000000}"/>
          </ac:spMkLst>
        </pc:spChg>
      </pc:sldChg>
    </pc:docChg>
  </pc:docChgLst>
  <pc:docChgLst>
    <pc:chgData name="Korhonen Santeri" userId="S::santeri.m.korhonen@aalto.fi::aa3386ec-9761-4e3d-ac5e-2bbbfe4141a1" providerId="AD" clId="Web-{96E92057-500E-4294-B6E7-B91D0200269B}"/>
    <pc:docChg chg="modSld">
      <pc:chgData name="Korhonen Santeri" userId="S::santeri.m.korhonen@aalto.fi::aa3386ec-9761-4e3d-ac5e-2bbbfe4141a1" providerId="AD" clId="Web-{96E92057-500E-4294-B6E7-B91D0200269B}" dt="2020-11-25T16:45:18.989" v="74" actId="20577"/>
      <pc:docMkLst>
        <pc:docMk/>
      </pc:docMkLst>
      <pc:sldChg chg="modSp">
        <pc:chgData name="Korhonen Santeri" userId="S::santeri.m.korhonen@aalto.fi::aa3386ec-9761-4e3d-ac5e-2bbbfe4141a1" providerId="AD" clId="Web-{96E92057-500E-4294-B6E7-B91D0200269B}" dt="2020-11-25T16:45:18.989" v="74" actId="20577"/>
        <pc:sldMkLst>
          <pc:docMk/>
          <pc:sldMk cId="2822970374" sldId="282"/>
        </pc:sldMkLst>
        <pc:spChg chg="mod">
          <ac:chgData name="Korhonen Santeri" userId="S::santeri.m.korhonen@aalto.fi::aa3386ec-9761-4e3d-ac5e-2bbbfe4141a1" providerId="AD" clId="Web-{96E92057-500E-4294-B6E7-B91D0200269B}" dt="2020-11-25T16:45:18.989" v="74" actId="20577"/>
          <ac:spMkLst>
            <pc:docMk/>
            <pc:sldMk cId="2822970374" sldId="282"/>
            <ac:spMk id="11" creationId="{2C90122F-B567-4AE0-B62D-3D9F82DF7B01}"/>
          </ac:spMkLst>
        </pc:spChg>
      </pc:sldChg>
    </pc:docChg>
  </pc:docChgLst>
  <pc:docChgLst>
    <pc:chgData name="Nygrén Miiro" userId="2128ad2b-791b-4c33-b62f-b60940c70f61" providerId="ADAL" clId="{E07B5F5D-AE0D-4900-9EE8-B440EF5E6A6D}"/>
    <pc:docChg chg="undo custSel delSld modSld">
      <pc:chgData name="Nygrén Miiro" userId="2128ad2b-791b-4c33-b62f-b60940c70f61" providerId="ADAL" clId="{E07B5F5D-AE0D-4900-9EE8-B440EF5E6A6D}" dt="2020-11-25T21:14:57.410" v="8268" actId="1076"/>
      <pc:docMkLst>
        <pc:docMk/>
      </pc:docMkLst>
      <pc:sldChg chg="modSp mod">
        <pc:chgData name="Nygrén Miiro" userId="2128ad2b-791b-4c33-b62f-b60940c70f61" providerId="ADAL" clId="{E07B5F5D-AE0D-4900-9EE8-B440EF5E6A6D}" dt="2020-11-25T21:08:52.690" v="8258" actId="20577"/>
        <pc:sldMkLst>
          <pc:docMk/>
          <pc:sldMk cId="4006062752" sldId="256"/>
        </pc:sldMkLst>
        <pc:spChg chg="mod">
          <ac:chgData name="Nygrén Miiro" userId="2128ad2b-791b-4c33-b62f-b60940c70f61" providerId="ADAL" clId="{E07B5F5D-AE0D-4900-9EE8-B440EF5E6A6D}" dt="2020-11-25T21:08:52.690" v="8258" actId="20577"/>
          <ac:spMkLst>
            <pc:docMk/>
            <pc:sldMk cId="4006062752" sldId="256"/>
            <ac:spMk id="8" creationId="{81BE76C2-A2EE-4007-90E3-AFF16AAAD7CC}"/>
          </ac:spMkLst>
        </pc:spChg>
      </pc:sldChg>
      <pc:sldChg chg="addSp delSp modSp mod addCm modCm modNotesTx">
        <pc:chgData name="Nygrén Miiro" userId="2128ad2b-791b-4c33-b62f-b60940c70f61" providerId="ADAL" clId="{E07B5F5D-AE0D-4900-9EE8-B440EF5E6A6D}" dt="2020-11-25T19:54:12.552" v="8150" actId="2165"/>
        <pc:sldMkLst>
          <pc:docMk/>
          <pc:sldMk cId="3992721366" sldId="263"/>
        </pc:sldMkLst>
        <pc:spChg chg="mod">
          <ac:chgData name="Nygrén Miiro" userId="2128ad2b-791b-4c33-b62f-b60940c70f61" providerId="ADAL" clId="{E07B5F5D-AE0D-4900-9EE8-B440EF5E6A6D}" dt="2020-11-23T17:09:32.474" v="4625" actId="1076"/>
          <ac:spMkLst>
            <pc:docMk/>
            <pc:sldMk cId="3992721366" sldId="263"/>
            <ac:spMk id="2" creationId="{4F4BAEF9-CE55-4801-AE2C-EEDEC7444B7E}"/>
          </ac:spMkLst>
        </pc:spChg>
        <pc:spChg chg="mod">
          <ac:chgData name="Nygrén Miiro" userId="2128ad2b-791b-4c33-b62f-b60940c70f61" providerId="ADAL" clId="{E07B5F5D-AE0D-4900-9EE8-B440EF5E6A6D}" dt="2020-11-25T17:12:09.953" v="7145" actId="1076"/>
          <ac:spMkLst>
            <pc:docMk/>
            <pc:sldMk cId="3992721366" sldId="263"/>
            <ac:spMk id="2" creationId="{85EC809E-125E-4C88-BAB0-98B93C3C92DA}"/>
          </ac:spMkLst>
        </pc:spChg>
        <pc:spChg chg="mod">
          <ac:chgData name="Nygrén Miiro" userId="2128ad2b-791b-4c33-b62f-b60940c70f61" providerId="ADAL" clId="{E07B5F5D-AE0D-4900-9EE8-B440EF5E6A6D}" dt="2020-11-23T17:09:30.111" v="4624" actId="1076"/>
          <ac:spMkLst>
            <pc:docMk/>
            <pc:sldMk cId="3992721366" sldId="263"/>
            <ac:spMk id="3" creationId="{7C77ADD5-D955-4E6A-8AB7-BE09101797E2}"/>
          </ac:spMkLst>
        </pc:spChg>
        <pc:spChg chg="add mod">
          <ac:chgData name="Nygrén Miiro" userId="2128ad2b-791b-4c33-b62f-b60940c70f61" providerId="ADAL" clId="{E07B5F5D-AE0D-4900-9EE8-B440EF5E6A6D}" dt="2020-11-25T17:18:18.845" v="7485" actId="20577"/>
          <ac:spMkLst>
            <pc:docMk/>
            <pc:sldMk cId="3992721366" sldId="263"/>
            <ac:spMk id="6" creationId="{5A061952-8F03-45AF-A021-E1B90C646476}"/>
          </ac:spMkLst>
        </pc:spChg>
        <pc:spChg chg="mod">
          <ac:chgData name="Nygrén Miiro" userId="2128ad2b-791b-4c33-b62f-b60940c70f61" providerId="ADAL" clId="{E07B5F5D-AE0D-4900-9EE8-B440EF5E6A6D}" dt="2020-11-25T17:17:44.212" v="7423" actId="1076"/>
          <ac:spMkLst>
            <pc:docMk/>
            <pc:sldMk cId="3992721366" sldId="263"/>
            <ac:spMk id="9" creationId="{1039B258-19AF-4274-8487-FC1C9C306888}"/>
          </ac:spMkLst>
        </pc:spChg>
        <pc:spChg chg="mod">
          <ac:chgData name="Nygrén Miiro" userId="2128ad2b-791b-4c33-b62f-b60940c70f61" providerId="ADAL" clId="{E07B5F5D-AE0D-4900-9EE8-B440EF5E6A6D}" dt="2020-11-23T17:09:41.149" v="4626" actId="1076"/>
          <ac:spMkLst>
            <pc:docMk/>
            <pc:sldMk cId="3992721366" sldId="263"/>
            <ac:spMk id="18" creationId="{AA88ACC2-1CDF-4F1D-89AC-D590378F14CE}"/>
          </ac:spMkLst>
        </pc:spChg>
        <pc:graphicFrameChg chg="add del mod">
          <ac:chgData name="Nygrén Miiro" userId="2128ad2b-791b-4c33-b62f-b60940c70f61" providerId="ADAL" clId="{E07B5F5D-AE0D-4900-9EE8-B440EF5E6A6D}" dt="2020-11-22T21:21:30.926" v="3178" actId="478"/>
          <ac:graphicFrameMkLst>
            <pc:docMk/>
            <pc:sldMk cId="3992721366" sldId="263"/>
            <ac:graphicFrameMk id="4" creationId="{D38E2F63-9247-4828-BF04-F719D25AD1D1}"/>
          </ac:graphicFrameMkLst>
        </pc:graphicFrameChg>
        <pc:graphicFrameChg chg="mod modGraphic">
          <ac:chgData name="Nygrén Miiro" userId="2128ad2b-791b-4c33-b62f-b60940c70f61" providerId="ADAL" clId="{E07B5F5D-AE0D-4900-9EE8-B440EF5E6A6D}" dt="2020-11-25T17:19:43.606" v="7615" actId="20577"/>
          <ac:graphicFrameMkLst>
            <pc:docMk/>
            <pc:sldMk cId="3992721366" sldId="263"/>
            <ac:graphicFrameMk id="5" creationId="{F1FC853D-5618-44EF-8A00-3AAC88ADA570}"/>
          </ac:graphicFrameMkLst>
        </pc:graphicFrameChg>
        <pc:graphicFrameChg chg="add del mod">
          <ac:chgData name="Nygrén Miiro" userId="2128ad2b-791b-4c33-b62f-b60940c70f61" providerId="ADAL" clId="{E07B5F5D-AE0D-4900-9EE8-B440EF5E6A6D}" dt="2020-11-22T21:21:32.910" v="3180" actId="478"/>
          <ac:graphicFrameMkLst>
            <pc:docMk/>
            <pc:sldMk cId="3992721366" sldId="263"/>
            <ac:graphicFrameMk id="6" creationId="{44A102EF-5BE0-42BC-AF2E-DBB6C1E0776F}"/>
          </ac:graphicFrameMkLst>
        </pc:graphicFrameChg>
        <pc:graphicFrameChg chg="mod modGraphic">
          <ac:chgData name="Nygrén Miiro" userId="2128ad2b-791b-4c33-b62f-b60940c70f61" providerId="ADAL" clId="{E07B5F5D-AE0D-4900-9EE8-B440EF5E6A6D}" dt="2020-11-25T19:54:12.552" v="8150" actId="2165"/>
          <ac:graphicFrameMkLst>
            <pc:docMk/>
            <pc:sldMk cId="3992721366" sldId="263"/>
            <ac:graphicFrameMk id="15" creationId="{31363C4C-F60D-4F8D-B0FD-9CD06DE2E7E2}"/>
          </ac:graphicFrameMkLst>
        </pc:graphicFrameChg>
      </pc:sldChg>
      <pc:sldChg chg="modSp mod">
        <pc:chgData name="Nygrén Miiro" userId="2128ad2b-791b-4c33-b62f-b60940c70f61" providerId="ADAL" clId="{E07B5F5D-AE0D-4900-9EE8-B440EF5E6A6D}" dt="2020-11-25T21:14:57.410" v="8268" actId="1076"/>
        <pc:sldMkLst>
          <pc:docMk/>
          <pc:sldMk cId="1518708789" sldId="267"/>
        </pc:sldMkLst>
        <pc:spChg chg="mod">
          <ac:chgData name="Nygrén Miiro" userId="2128ad2b-791b-4c33-b62f-b60940c70f61" providerId="ADAL" clId="{E07B5F5D-AE0D-4900-9EE8-B440EF5E6A6D}" dt="2020-11-25T21:14:57.410" v="8268" actId="1076"/>
          <ac:spMkLst>
            <pc:docMk/>
            <pc:sldMk cId="1518708789" sldId="267"/>
            <ac:spMk id="36" creationId="{AE9DB340-AFD3-4B64-8E9E-9DF0996EE7E4}"/>
          </ac:spMkLst>
        </pc:spChg>
      </pc:sldChg>
      <pc:sldChg chg="addSp delSp modSp mod addCm">
        <pc:chgData name="Nygrén Miiro" userId="2128ad2b-791b-4c33-b62f-b60940c70f61" providerId="ADAL" clId="{E07B5F5D-AE0D-4900-9EE8-B440EF5E6A6D}" dt="2020-11-25T16:54:53.846" v="6911" actId="113"/>
        <pc:sldMkLst>
          <pc:docMk/>
          <pc:sldMk cId="0" sldId="272"/>
        </pc:sldMkLst>
        <pc:spChg chg="add mod">
          <ac:chgData name="Nygrén Miiro" userId="2128ad2b-791b-4c33-b62f-b60940c70f61" providerId="ADAL" clId="{E07B5F5D-AE0D-4900-9EE8-B440EF5E6A6D}" dt="2020-11-23T16:32:17.893" v="3970" actId="1076"/>
          <ac:spMkLst>
            <pc:docMk/>
            <pc:sldMk cId="0" sldId="272"/>
            <ac:spMk id="15" creationId="{D7FDFA71-0DAF-43EC-A46E-DD3530BABDC1}"/>
          </ac:spMkLst>
        </pc:spChg>
        <pc:spChg chg="add del mod">
          <ac:chgData name="Nygrén Miiro" userId="2128ad2b-791b-4c33-b62f-b60940c70f61" providerId="ADAL" clId="{E07B5F5D-AE0D-4900-9EE8-B440EF5E6A6D}" dt="2020-11-22T14:20:02.415" v="2019" actId="478"/>
          <ac:spMkLst>
            <pc:docMk/>
            <pc:sldMk cId="0" sldId="272"/>
            <ac:spMk id="16" creationId="{349A241A-286F-4FE2-8289-2B7471B85E0C}"/>
          </ac:spMkLst>
        </pc:spChg>
        <pc:spChg chg="add mod">
          <ac:chgData name="Nygrén Miiro" userId="2128ad2b-791b-4c33-b62f-b60940c70f61" providerId="ADAL" clId="{E07B5F5D-AE0D-4900-9EE8-B440EF5E6A6D}" dt="2020-11-23T16:32:30.467" v="3972" actId="1076"/>
          <ac:spMkLst>
            <pc:docMk/>
            <pc:sldMk cId="0" sldId="272"/>
            <ac:spMk id="17" creationId="{E49D788B-FE3A-4028-91F1-9BB0052F04A9}"/>
          </ac:spMkLst>
        </pc:spChg>
        <pc:spChg chg="mod">
          <ac:chgData name="Nygrén Miiro" userId="2128ad2b-791b-4c33-b62f-b60940c70f61" providerId="ADAL" clId="{E07B5F5D-AE0D-4900-9EE8-B440EF5E6A6D}" dt="2020-11-23T16:47:10.914" v="4388" actId="1076"/>
          <ac:spMkLst>
            <pc:docMk/>
            <pc:sldMk cId="0" sldId="272"/>
            <ac:spMk id="207" creationId="{00000000-0000-0000-0000-000000000000}"/>
          </ac:spMkLst>
        </pc:spChg>
        <pc:spChg chg="mod">
          <ac:chgData name="Nygrén Miiro" userId="2128ad2b-791b-4c33-b62f-b60940c70f61" providerId="ADAL" clId="{E07B5F5D-AE0D-4900-9EE8-B440EF5E6A6D}" dt="2020-11-25T16:20:30.965" v="6055" actId="20577"/>
          <ac:spMkLst>
            <pc:docMk/>
            <pc:sldMk cId="0" sldId="272"/>
            <ac:spMk id="208" creationId="{00000000-0000-0000-0000-000000000000}"/>
          </ac:spMkLst>
        </pc:spChg>
        <pc:spChg chg="mod">
          <ac:chgData name="Nygrén Miiro" userId="2128ad2b-791b-4c33-b62f-b60940c70f61" providerId="ADAL" clId="{E07B5F5D-AE0D-4900-9EE8-B440EF5E6A6D}" dt="2020-11-23T16:44:37.409" v="4334" actId="14100"/>
          <ac:spMkLst>
            <pc:docMk/>
            <pc:sldMk cId="0" sldId="272"/>
            <ac:spMk id="209" creationId="{00000000-0000-0000-0000-000000000000}"/>
          </ac:spMkLst>
        </pc:spChg>
        <pc:spChg chg="mod">
          <ac:chgData name="Nygrén Miiro" userId="2128ad2b-791b-4c33-b62f-b60940c70f61" providerId="ADAL" clId="{E07B5F5D-AE0D-4900-9EE8-B440EF5E6A6D}" dt="2020-11-23T16:44:35.590" v="4333" actId="14100"/>
          <ac:spMkLst>
            <pc:docMk/>
            <pc:sldMk cId="0" sldId="272"/>
            <ac:spMk id="210" creationId="{00000000-0000-0000-0000-000000000000}"/>
          </ac:spMkLst>
        </pc:spChg>
        <pc:spChg chg="mod">
          <ac:chgData name="Nygrén Miiro" userId="2128ad2b-791b-4c33-b62f-b60940c70f61" providerId="ADAL" clId="{E07B5F5D-AE0D-4900-9EE8-B440EF5E6A6D}" dt="2020-11-23T16:31:42.556" v="3961" actId="1076"/>
          <ac:spMkLst>
            <pc:docMk/>
            <pc:sldMk cId="0" sldId="272"/>
            <ac:spMk id="213" creationId="{00000000-0000-0000-0000-000000000000}"/>
          </ac:spMkLst>
        </pc:spChg>
        <pc:spChg chg="mod">
          <ac:chgData name="Nygrén Miiro" userId="2128ad2b-791b-4c33-b62f-b60940c70f61" providerId="ADAL" clId="{E07B5F5D-AE0D-4900-9EE8-B440EF5E6A6D}" dt="2020-11-23T16:32:07.391" v="3967" actId="14100"/>
          <ac:spMkLst>
            <pc:docMk/>
            <pc:sldMk cId="0" sldId="272"/>
            <ac:spMk id="214" creationId="{00000000-0000-0000-0000-000000000000}"/>
          </ac:spMkLst>
        </pc:spChg>
        <pc:spChg chg="del mod">
          <ac:chgData name="Nygrén Miiro" userId="2128ad2b-791b-4c33-b62f-b60940c70f61" providerId="ADAL" clId="{E07B5F5D-AE0D-4900-9EE8-B440EF5E6A6D}" dt="2020-11-22T14:18:37.757" v="1999" actId="478"/>
          <ac:spMkLst>
            <pc:docMk/>
            <pc:sldMk cId="0" sldId="272"/>
            <ac:spMk id="216" creationId="{00000000-0000-0000-0000-000000000000}"/>
          </ac:spMkLst>
        </pc:spChg>
        <pc:spChg chg="mod">
          <ac:chgData name="Nygrén Miiro" userId="2128ad2b-791b-4c33-b62f-b60940c70f61" providerId="ADAL" clId="{E07B5F5D-AE0D-4900-9EE8-B440EF5E6A6D}" dt="2020-11-24T17:56:21.996" v="4813" actId="20577"/>
          <ac:spMkLst>
            <pc:docMk/>
            <pc:sldMk cId="0" sldId="272"/>
            <ac:spMk id="217" creationId="{00000000-0000-0000-0000-000000000000}"/>
          </ac:spMkLst>
        </pc:spChg>
        <pc:spChg chg="mod">
          <ac:chgData name="Nygrén Miiro" userId="2128ad2b-791b-4c33-b62f-b60940c70f61" providerId="ADAL" clId="{E07B5F5D-AE0D-4900-9EE8-B440EF5E6A6D}" dt="2020-11-23T16:32:40.324" v="3973" actId="1076"/>
          <ac:spMkLst>
            <pc:docMk/>
            <pc:sldMk cId="0" sldId="272"/>
            <ac:spMk id="218" creationId="{00000000-0000-0000-0000-000000000000}"/>
          </ac:spMkLst>
        </pc:spChg>
        <pc:spChg chg="mod">
          <ac:chgData name="Nygrén Miiro" userId="2128ad2b-791b-4c33-b62f-b60940c70f61" providerId="ADAL" clId="{E07B5F5D-AE0D-4900-9EE8-B440EF5E6A6D}" dt="2020-11-23T16:33:08.681" v="3980" actId="1076"/>
          <ac:spMkLst>
            <pc:docMk/>
            <pc:sldMk cId="0" sldId="272"/>
            <ac:spMk id="219" creationId="{00000000-0000-0000-0000-000000000000}"/>
          </ac:spMkLst>
        </pc:spChg>
        <pc:graphicFrameChg chg="add mod modGraphic">
          <ac:chgData name="Nygrén Miiro" userId="2128ad2b-791b-4c33-b62f-b60940c70f61" providerId="ADAL" clId="{E07B5F5D-AE0D-4900-9EE8-B440EF5E6A6D}" dt="2020-11-23T16:31:39.449" v="3960" actId="1076"/>
          <ac:graphicFrameMkLst>
            <pc:docMk/>
            <pc:sldMk cId="0" sldId="272"/>
            <ac:graphicFrameMk id="2" creationId="{CAF9D243-E882-4C3D-B37B-933B80C1011A}"/>
          </ac:graphicFrameMkLst>
        </pc:graphicFrameChg>
        <pc:graphicFrameChg chg="add mod modGraphic">
          <ac:chgData name="Nygrén Miiro" userId="2128ad2b-791b-4c33-b62f-b60940c70f61" providerId="ADAL" clId="{E07B5F5D-AE0D-4900-9EE8-B440EF5E6A6D}" dt="2020-11-25T16:54:53.846" v="6911" actId="113"/>
          <ac:graphicFrameMkLst>
            <pc:docMk/>
            <pc:sldMk cId="0" sldId="272"/>
            <ac:graphicFrameMk id="3" creationId="{5E423535-F2C1-4BA4-8884-3C7AB631C50D}"/>
          </ac:graphicFrameMkLst>
        </pc:graphicFrameChg>
        <pc:graphicFrameChg chg="mod modGraphic">
          <ac:chgData name="Nygrén Miiro" userId="2128ad2b-791b-4c33-b62f-b60940c70f61" providerId="ADAL" clId="{E07B5F5D-AE0D-4900-9EE8-B440EF5E6A6D}" dt="2020-11-25T16:54:50.278" v="6910" actId="113"/>
          <ac:graphicFrameMkLst>
            <pc:docMk/>
            <pc:sldMk cId="0" sldId="272"/>
            <ac:graphicFrameMk id="215" creationId="{00000000-0000-0000-0000-000000000000}"/>
          </ac:graphicFrameMkLst>
        </pc:graphicFrameChg>
      </pc:sldChg>
      <pc:sldChg chg="addSp delSp modSp mod">
        <pc:chgData name="Nygrén Miiro" userId="2128ad2b-791b-4c33-b62f-b60940c70f61" providerId="ADAL" clId="{E07B5F5D-AE0D-4900-9EE8-B440EF5E6A6D}" dt="2020-11-25T21:12:52.689" v="8267" actId="14100"/>
        <pc:sldMkLst>
          <pc:docMk/>
          <pc:sldMk cId="0" sldId="273"/>
        </pc:sldMkLst>
        <pc:spChg chg="add mod">
          <ac:chgData name="Nygrén Miiro" userId="2128ad2b-791b-4c33-b62f-b60940c70f61" providerId="ADAL" clId="{E07B5F5D-AE0D-4900-9EE8-B440EF5E6A6D}" dt="2020-11-25T21:12:52.689" v="8267" actId="14100"/>
          <ac:spMkLst>
            <pc:docMk/>
            <pc:sldMk cId="0" sldId="273"/>
            <ac:spMk id="25" creationId="{841DD803-4EE1-42B3-8C8C-5717CAA6B131}"/>
          </ac:spMkLst>
        </pc:spChg>
        <pc:spChg chg="del mod">
          <ac:chgData name="Nygrén Miiro" userId="2128ad2b-791b-4c33-b62f-b60940c70f61" providerId="ADAL" clId="{E07B5F5D-AE0D-4900-9EE8-B440EF5E6A6D}" dt="2020-11-25T21:12:42.194" v="8261" actId="478"/>
          <ac:spMkLst>
            <pc:docMk/>
            <pc:sldMk cId="0" sldId="273"/>
            <ac:spMk id="225" creationId="{E2A07D9D-A630-4289-957C-3C684C532F99}"/>
          </ac:spMkLst>
        </pc:spChg>
        <pc:spChg chg="mod">
          <ac:chgData name="Nygrén Miiro" userId="2128ad2b-791b-4c33-b62f-b60940c70f61" providerId="ADAL" clId="{E07B5F5D-AE0D-4900-9EE8-B440EF5E6A6D}" dt="2020-11-25T18:59:29.114" v="7938" actId="20577"/>
          <ac:spMkLst>
            <pc:docMk/>
            <pc:sldMk cId="0" sldId="273"/>
            <ac:spMk id="226" creationId="{00000000-0000-0000-0000-000000000000}"/>
          </ac:spMkLst>
        </pc:spChg>
        <pc:spChg chg="mod">
          <ac:chgData name="Nygrén Miiro" userId="2128ad2b-791b-4c33-b62f-b60940c70f61" providerId="ADAL" clId="{E07B5F5D-AE0D-4900-9EE8-B440EF5E6A6D}" dt="2020-11-25T19:38:59.240" v="8135" actId="20577"/>
          <ac:spMkLst>
            <pc:docMk/>
            <pc:sldMk cId="0" sldId="273"/>
            <ac:spMk id="235" creationId="{00000000-0000-0000-0000-000000000000}"/>
          </ac:spMkLst>
        </pc:spChg>
        <pc:graphicFrameChg chg="modGraphic">
          <ac:chgData name="Nygrén Miiro" userId="2128ad2b-791b-4c33-b62f-b60940c70f61" providerId="ADAL" clId="{E07B5F5D-AE0D-4900-9EE8-B440EF5E6A6D}" dt="2020-11-25T18:11:15.938" v="7622" actId="20577"/>
          <ac:graphicFrameMkLst>
            <pc:docMk/>
            <pc:sldMk cId="0" sldId="273"/>
            <ac:graphicFrameMk id="232" creationId="{00000000-0000-0000-0000-000000000000}"/>
          </ac:graphicFrameMkLst>
        </pc:graphicFrameChg>
      </pc:sldChg>
      <pc:sldChg chg="del">
        <pc:chgData name="Nygrén Miiro" userId="2128ad2b-791b-4c33-b62f-b60940c70f61" providerId="ADAL" clId="{E07B5F5D-AE0D-4900-9EE8-B440EF5E6A6D}" dt="2020-11-23T16:59:58.086" v="4617" actId="2696"/>
        <pc:sldMkLst>
          <pc:docMk/>
          <pc:sldMk cId="2193243515" sldId="280"/>
        </pc:sldMkLst>
      </pc:sldChg>
      <pc:sldChg chg="addSp modSp mod">
        <pc:chgData name="Nygrén Miiro" userId="2128ad2b-791b-4c33-b62f-b60940c70f61" providerId="ADAL" clId="{E07B5F5D-AE0D-4900-9EE8-B440EF5E6A6D}" dt="2020-11-25T20:34:21.026" v="8176" actId="20577"/>
        <pc:sldMkLst>
          <pc:docMk/>
          <pc:sldMk cId="2822970374" sldId="282"/>
        </pc:sldMkLst>
        <pc:spChg chg="mod">
          <ac:chgData name="Nygrén Miiro" userId="2128ad2b-791b-4c33-b62f-b60940c70f61" providerId="ADAL" clId="{E07B5F5D-AE0D-4900-9EE8-B440EF5E6A6D}" dt="2020-11-25T20:34:21.026" v="8176" actId="20577"/>
          <ac:spMkLst>
            <pc:docMk/>
            <pc:sldMk cId="2822970374" sldId="282"/>
            <ac:spMk id="12" creationId="{5BDCC8AA-F7BC-4CAE-90C1-4F771865DCF2}"/>
          </ac:spMkLst>
        </pc:spChg>
        <pc:spChg chg="mod">
          <ac:chgData name="Nygrén Miiro" userId="2128ad2b-791b-4c33-b62f-b60940c70f61" providerId="ADAL" clId="{E07B5F5D-AE0D-4900-9EE8-B440EF5E6A6D}" dt="2020-11-22T20:45:33.989" v="2410" actId="20577"/>
          <ac:spMkLst>
            <pc:docMk/>
            <pc:sldMk cId="2822970374" sldId="282"/>
            <ac:spMk id="13" creationId="{1DDE20F0-58F5-47E1-8763-293DCC53A6BF}"/>
          </ac:spMkLst>
        </pc:spChg>
        <pc:picChg chg="add mod">
          <ac:chgData name="Nygrén Miiro" userId="2128ad2b-791b-4c33-b62f-b60940c70f61" providerId="ADAL" clId="{E07B5F5D-AE0D-4900-9EE8-B440EF5E6A6D}" dt="2020-11-22T20:41:36.126" v="2408" actId="1076"/>
          <ac:picMkLst>
            <pc:docMk/>
            <pc:sldMk cId="2822970374" sldId="282"/>
            <ac:picMk id="4" creationId="{2A57385C-10A2-4C1B-8BA8-5F074DC74ABC}"/>
          </ac:picMkLst>
        </pc:picChg>
        <pc:picChg chg="add mod">
          <ac:chgData name="Nygrén Miiro" userId="2128ad2b-791b-4c33-b62f-b60940c70f61" providerId="ADAL" clId="{E07B5F5D-AE0D-4900-9EE8-B440EF5E6A6D}" dt="2020-11-22T14:37:43.672" v="2083" actId="1076"/>
          <ac:picMkLst>
            <pc:docMk/>
            <pc:sldMk cId="2822970374" sldId="282"/>
            <ac:picMk id="19" creationId="{4AD9ABF5-9A6F-4986-889A-1C87892D792B}"/>
          </ac:picMkLst>
        </pc:picChg>
        <pc:picChg chg="add mod">
          <ac:chgData name="Nygrén Miiro" userId="2128ad2b-791b-4c33-b62f-b60940c70f61" providerId="ADAL" clId="{E07B5F5D-AE0D-4900-9EE8-B440EF5E6A6D}" dt="2020-11-22T14:45:03.150" v="2125" actId="1076"/>
          <ac:picMkLst>
            <pc:docMk/>
            <pc:sldMk cId="2822970374" sldId="282"/>
            <ac:picMk id="21" creationId="{E2DBA4EC-E66B-4BB5-95B7-6E70FFBD55E3}"/>
          </ac:picMkLst>
        </pc:picChg>
        <pc:picChg chg="add mod">
          <ac:chgData name="Nygrén Miiro" userId="2128ad2b-791b-4c33-b62f-b60940c70f61" providerId="ADAL" clId="{E07B5F5D-AE0D-4900-9EE8-B440EF5E6A6D}" dt="2020-11-22T20:41:37.322" v="2409" actId="1076"/>
          <ac:picMkLst>
            <pc:docMk/>
            <pc:sldMk cId="2822970374" sldId="282"/>
            <ac:picMk id="23" creationId="{C7CDCA50-33C3-4483-9D13-24472AEEA59B}"/>
          </ac:picMkLst>
        </pc:picChg>
        <pc:picChg chg="add mod">
          <ac:chgData name="Nygrén Miiro" userId="2128ad2b-791b-4c33-b62f-b60940c70f61" providerId="ADAL" clId="{E07B5F5D-AE0D-4900-9EE8-B440EF5E6A6D}" dt="2020-11-22T14:41:29.439" v="2104" actId="1076"/>
          <ac:picMkLst>
            <pc:docMk/>
            <pc:sldMk cId="2822970374" sldId="282"/>
            <ac:picMk id="25" creationId="{1E442374-C636-448E-B557-C4EAB77F8A99}"/>
          </ac:picMkLst>
        </pc:picChg>
        <pc:picChg chg="add mod">
          <ac:chgData name="Nygrén Miiro" userId="2128ad2b-791b-4c33-b62f-b60940c70f61" providerId="ADAL" clId="{E07B5F5D-AE0D-4900-9EE8-B440EF5E6A6D}" dt="2020-11-22T14:42:31.925" v="2113" actId="1076"/>
          <ac:picMkLst>
            <pc:docMk/>
            <pc:sldMk cId="2822970374" sldId="282"/>
            <ac:picMk id="27" creationId="{D3D478CD-885B-4928-AF32-ADBC5875A142}"/>
          </ac:picMkLst>
        </pc:picChg>
        <pc:picChg chg="add mod">
          <ac:chgData name="Nygrén Miiro" userId="2128ad2b-791b-4c33-b62f-b60940c70f61" providerId="ADAL" clId="{E07B5F5D-AE0D-4900-9EE8-B440EF5E6A6D}" dt="2020-11-22T14:43:49.673" v="2118" actId="1076"/>
          <ac:picMkLst>
            <pc:docMk/>
            <pc:sldMk cId="2822970374" sldId="282"/>
            <ac:picMk id="30" creationId="{D53F35CA-6309-4053-B592-5682AAFB0DED}"/>
          </ac:picMkLst>
        </pc:picChg>
        <pc:picChg chg="add mod">
          <ac:chgData name="Nygrén Miiro" userId="2128ad2b-791b-4c33-b62f-b60940c70f61" providerId="ADAL" clId="{E07B5F5D-AE0D-4900-9EE8-B440EF5E6A6D}" dt="2020-11-22T14:44:53.875" v="2124" actId="1076"/>
          <ac:picMkLst>
            <pc:docMk/>
            <pc:sldMk cId="2822970374" sldId="282"/>
            <ac:picMk id="32" creationId="{83ABEE9C-06CF-4E25-BE3A-01FF23453C45}"/>
          </ac:picMkLst>
        </pc:picChg>
        <pc:picChg chg="add mod">
          <ac:chgData name="Nygrén Miiro" userId="2128ad2b-791b-4c33-b62f-b60940c70f61" providerId="ADAL" clId="{E07B5F5D-AE0D-4900-9EE8-B440EF5E6A6D}" dt="2020-11-25T16:26:35.476" v="6063" actId="1076"/>
          <ac:picMkLst>
            <pc:docMk/>
            <pc:sldMk cId="2822970374" sldId="282"/>
            <ac:picMk id="34" creationId="{3298C8D6-E6D6-41F7-8A18-8C5EFA0D04C4}"/>
          </ac:picMkLst>
        </pc:picChg>
        <pc:picChg chg="add mod">
          <ac:chgData name="Nygrén Miiro" userId="2128ad2b-791b-4c33-b62f-b60940c70f61" providerId="ADAL" clId="{E07B5F5D-AE0D-4900-9EE8-B440EF5E6A6D}" dt="2020-11-25T16:27:47.530" v="6071" actId="1076"/>
          <ac:picMkLst>
            <pc:docMk/>
            <pc:sldMk cId="2822970374" sldId="282"/>
            <ac:picMk id="36" creationId="{02CED65C-A6E6-4619-9265-5A1569D8EE35}"/>
          </ac:picMkLst>
        </pc:picChg>
      </pc:sldChg>
      <pc:sldChg chg="modSp mod addCm delCm modCm">
        <pc:chgData name="Nygrén Miiro" userId="2128ad2b-791b-4c33-b62f-b60940c70f61" providerId="ADAL" clId="{E07B5F5D-AE0D-4900-9EE8-B440EF5E6A6D}" dt="2020-11-25T18:17:32.343" v="7788" actId="20577"/>
        <pc:sldMkLst>
          <pc:docMk/>
          <pc:sldMk cId="2816859322" sldId="288"/>
        </pc:sldMkLst>
        <pc:spChg chg="mod">
          <ac:chgData name="Nygrén Miiro" userId="2128ad2b-791b-4c33-b62f-b60940c70f61" providerId="ADAL" clId="{E07B5F5D-AE0D-4900-9EE8-B440EF5E6A6D}" dt="2020-11-25T18:17:32.343" v="7788" actId="20577"/>
          <ac:spMkLst>
            <pc:docMk/>
            <pc:sldMk cId="2816859322" sldId="288"/>
            <ac:spMk id="10" creationId="{C214900C-F3D6-408B-9074-69DF5B989963}"/>
          </ac:spMkLst>
        </pc:spChg>
        <pc:spChg chg="mod">
          <ac:chgData name="Nygrén Miiro" userId="2128ad2b-791b-4c33-b62f-b60940c70f61" providerId="ADAL" clId="{E07B5F5D-AE0D-4900-9EE8-B440EF5E6A6D}" dt="2020-11-25T18:14:51.055" v="7713" actId="20577"/>
          <ac:spMkLst>
            <pc:docMk/>
            <pc:sldMk cId="2816859322" sldId="288"/>
            <ac:spMk id="61" creationId="{2048ECE1-9A40-4057-B6C8-26CE38EA8A01}"/>
          </ac:spMkLst>
        </pc:spChg>
      </pc:sldChg>
      <pc:sldChg chg="modSp mod">
        <pc:chgData name="Nygrén Miiro" userId="2128ad2b-791b-4c33-b62f-b60940c70f61" providerId="ADAL" clId="{E07B5F5D-AE0D-4900-9EE8-B440EF5E6A6D}" dt="2020-11-25T21:07:58.599" v="8229" actId="6549"/>
        <pc:sldMkLst>
          <pc:docMk/>
          <pc:sldMk cId="1282909170" sldId="289"/>
        </pc:sldMkLst>
        <pc:spChg chg="mod">
          <ac:chgData name="Nygrén Miiro" userId="2128ad2b-791b-4c33-b62f-b60940c70f61" providerId="ADAL" clId="{E07B5F5D-AE0D-4900-9EE8-B440EF5E6A6D}" dt="2020-11-25T20:25:49.439" v="8151" actId="1076"/>
          <ac:spMkLst>
            <pc:docMk/>
            <pc:sldMk cId="1282909170" sldId="289"/>
            <ac:spMk id="8" creationId="{BD6E1EDE-16A1-42BB-B151-F89900AD673E}"/>
          </ac:spMkLst>
        </pc:spChg>
        <pc:spChg chg="mod">
          <ac:chgData name="Nygrén Miiro" userId="2128ad2b-791b-4c33-b62f-b60940c70f61" providerId="ADAL" clId="{E07B5F5D-AE0D-4900-9EE8-B440EF5E6A6D}" dt="2020-11-25T21:07:58.599" v="8229" actId="6549"/>
          <ac:spMkLst>
            <pc:docMk/>
            <pc:sldMk cId="1282909170" sldId="289"/>
            <ac:spMk id="9" creationId="{E3F4C0F4-1B03-474F-93EB-B6D1988BA753}"/>
          </ac:spMkLst>
        </pc:spChg>
        <pc:spChg chg="mod">
          <ac:chgData name="Nygrén Miiro" userId="2128ad2b-791b-4c33-b62f-b60940c70f61" providerId="ADAL" clId="{E07B5F5D-AE0D-4900-9EE8-B440EF5E6A6D}" dt="2020-11-25T21:04:49.804" v="8226" actId="14100"/>
          <ac:spMkLst>
            <pc:docMk/>
            <pc:sldMk cId="1282909170" sldId="289"/>
            <ac:spMk id="30" creationId="{3A46BFD5-284A-4507-8C2E-6EAD12D85DBD}"/>
          </ac:spMkLst>
        </pc:spChg>
        <pc:spChg chg="mod">
          <ac:chgData name="Nygrén Miiro" userId="2128ad2b-791b-4c33-b62f-b60940c70f61" providerId="ADAL" clId="{E07B5F5D-AE0D-4900-9EE8-B440EF5E6A6D}" dt="2020-11-25T20:55:55.687" v="8184" actId="20577"/>
          <ac:spMkLst>
            <pc:docMk/>
            <pc:sldMk cId="1282909170" sldId="289"/>
            <ac:spMk id="210" creationId="{00000000-0000-0000-0000-000000000000}"/>
          </ac:spMkLst>
        </pc:spChg>
      </pc:sldChg>
      <pc:sldChg chg="modSp mod">
        <pc:chgData name="Nygrén Miiro" userId="2128ad2b-791b-4c33-b62f-b60940c70f61" providerId="ADAL" clId="{E07B5F5D-AE0D-4900-9EE8-B440EF5E6A6D}" dt="2020-11-25T19:28:48.189" v="7983" actId="20577"/>
        <pc:sldMkLst>
          <pc:docMk/>
          <pc:sldMk cId="1847607670" sldId="292"/>
        </pc:sldMkLst>
        <pc:spChg chg="mod">
          <ac:chgData name="Nygrén Miiro" userId="2128ad2b-791b-4c33-b62f-b60940c70f61" providerId="ADAL" clId="{E07B5F5D-AE0D-4900-9EE8-B440EF5E6A6D}" dt="2020-11-25T19:08:15.944" v="7972" actId="14100"/>
          <ac:spMkLst>
            <pc:docMk/>
            <pc:sldMk cId="1847607670" sldId="292"/>
            <ac:spMk id="2" creationId="{125A15CE-07F1-4DF9-9E5B-607E1F86B7BA}"/>
          </ac:spMkLst>
        </pc:spChg>
        <pc:spChg chg="mod">
          <ac:chgData name="Nygrén Miiro" userId="2128ad2b-791b-4c33-b62f-b60940c70f61" providerId="ADAL" clId="{E07B5F5D-AE0D-4900-9EE8-B440EF5E6A6D}" dt="2020-11-25T19:26:13.350" v="7981" actId="20577"/>
          <ac:spMkLst>
            <pc:docMk/>
            <pc:sldMk cId="1847607670" sldId="292"/>
            <ac:spMk id="5" creationId="{6AA79E78-F080-4C2A-8DC5-A1DA386F0BF6}"/>
          </ac:spMkLst>
        </pc:spChg>
        <pc:spChg chg="mod">
          <ac:chgData name="Nygrén Miiro" userId="2128ad2b-791b-4c33-b62f-b60940c70f61" providerId="ADAL" clId="{E07B5F5D-AE0D-4900-9EE8-B440EF5E6A6D}" dt="2020-11-25T19:28:48.189" v="7983" actId="20577"/>
          <ac:spMkLst>
            <pc:docMk/>
            <pc:sldMk cId="1847607670" sldId="292"/>
            <ac:spMk id="229" creationId="{00000000-0000-0000-0000-000000000000}"/>
          </ac:spMkLst>
        </pc:spChg>
      </pc:sldChg>
      <pc:sldChg chg="modSp mod addCm modCm">
        <pc:chgData name="Nygrén Miiro" userId="2128ad2b-791b-4c33-b62f-b60940c70f61" providerId="ADAL" clId="{E07B5F5D-AE0D-4900-9EE8-B440EF5E6A6D}" dt="2020-11-24T17:55:40.007" v="4807"/>
        <pc:sldMkLst>
          <pc:docMk/>
          <pc:sldMk cId="1278153075" sldId="293"/>
        </pc:sldMkLst>
        <pc:spChg chg="mod">
          <ac:chgData name="Nygrén Miiro" userId="2128ad2b-791b-4c33-b62f-b60940c70f61" providerId="ADAL" clId="{E07B5F5D-AE0D-4900-9EE8-B440EF5E6A6D}" dt="2020-11-24T17:44:51.617" v="4787" actId="20577"/>
          <ac:spMkLst>
            <pc:docMk/>
            <pc:sldMk cId="1278153075" sldId="293"/>
            <ac:spMk id="5" creationId="{36D802BA-B9E8-41FB-A880-C67AAB6CE35D}"/>
          </ac:spMkLst>
        </pc:spChg>
        <pc:spChg chg="mod">
          <ac:chgData name="Nygrén Miiro" userId="2128ad2b-791b-4c33-b62f-b60940c70f61" providerId="ADAL" clId="{E07B5F5D-AE0D-4900-9EE8-B440EF5E6A6D}" dt="2020-11-24T17:50:13.215" v="4804" actId="33524"/>
          <ac:spMkLst>
            <pc:docMk/>
            <pc:sldMk cId="1278153075" sldId="293"/>
            <ac:spMk id="7" creationId="{AA735521-1887-4FE3-9283-79AA65E06BC3}"/>
          </ac:spMkLst>
        </pc:spChg>
        <pc:spChg chg="mod">
          <ac:chgData name="Nygrén Miiro" userId="2128ad2b-791b-4c33-b62f-b60940c70f61" providerId="ADAL" clId="{E07B5F5D-AE0D-4900-9EE8-B440EF5E6A6D}" dt="2020-11-24T17:42:18.538" v="4732" actId="33524"/>
          <ac:spMkLst>
            <pc:docMk/>
            <pc:sldMk cId="1278153075" sldId="293"/>
            <ac:spMk id="208" creationId="{00000000-0000-0000-0000-000000000000}"/>
          </ac:spMkLst>
        </pc:spChg>
      </pc:sldChg>
      <pc:sldChg chg="modSp mod">
        <pc:chgData name="Nygrén Miiro" userId="2128ad2b-791b-4c33-b62f-b60940c70f61" providerId="ADAL" clId="{E07B5F5D-AE0D-4900-9EE8-B440EF5E6A6D}" dt="2020-11-25T19:40:09.286" v="8140" actId="20577"/>
        <pc:sldMkLst>
          <pc:docMk/>
          <pc:sldMk cId="3242990621" sldId="294"/>
        </pc:sldMkLst>
        <pc:spChg chg="mod">
          <ac:chgData name="Nygrén Miiro" userId="2128ad2b-791b-4c33-b62f-b60940c70f61" providerId="ADAL" clId="{E07B5F5D-AE0D-4900-9EE8-B440EF5E6A6D}" dt="2020-11-25T19:40:09.286" v="8140" actId="20577"/>
          <ac:spMkLst>
            <pc:docMk/>
            <pc:sldMk cId="3242990621" sldId="294"/>
            <ac:spMk id="2" creationId="{125A15CE-07F1-4DF9-9E5B-607E1F86B7BA}"/>
          </ac:spMkLst>
        </pc:spChg>
      </pc:sldChg>
    </pc:docChg>
  </pc:docChgLst>
  <pc:docChgLst>
    <pc:chgData name="Korhonen Santeri" userId="S::santeri.m.korhonen@aalto.fi::aa3386ec-9761-4e3d-ac5e-2bbbfe4141a1" providerId="AD" clId="Web-{66B95EEA-4E16-4120-AD30-E6FA999F4B75}"/>
    <pc:docChg chg="modSld">
      <pc:chgData name="Korhonen Santeri" userId="S::santeri.m.korhonen@aalto.fi::aa3386ec-9761-4e3d-ac5e-2bbbfe4141a1" providerId="AD" clId="Web-{66B95EEA-4E16-4120-AD30-E6FA999F4B75}" dt="2020-11-25T15:20:54.964" v="37" actId="20577"/>
      <pc:docMkLst>
        <pc:docMk/>
      </pc:docMkLst>
      <pc:sldChg chg="modSp">
        <pc:chgData name="Korhonen Santeri" userId="S::santeri.m.korhonen@aalto.fi::aa3386ec-9761-4e3d-ac5e-2bbbfe4141a1" providerId="AD" clId="Web-{66B95EEA-4E16-4120-AD30-E6FA999F4B75}" dt="2020-11-25T15:20:54.964" v="37" actId="20577"/>
        <pc:sldMkLst>
          <pc:docMk/>
          <pc:sldMk cId="2816859322" sldId="288"/>
        </pc:sldMkLst>
        <pc:spChg chg="mod">
          <ac:chgData name="Korhonen Santeri" userId="S::santeri.m.korhonen@aalto.fi::aa3386ec-9761-4e3d-ac5e-2bbbfe4141a1" providerId="AD" clId="Web-{66B95EEA-4E16-4120-AD30-E6FA999F4B75}" dt="2020-11-25T15:20:54.964" v="37" actId="20577"/>
          <ac:spMkLst>
            <pc:docMk/>
            <pc:sldMk cId="2816859322" sldId="288"/>
            <ac:spMk id="6" creationId="{73D59B2D-763B-442C-B56D-BEB8A6C6AFC2}"/>
          </ac:spMkLst>
        </pc:spChg>
        <pc:spChg chg="mod">
          <ac:chgData name="Korhonen Santeri" userId="S::santeri.m.korhonen@aalto.fi::aa3386ec-9761-4e3d-ac5e-2bbbfe4141a1" providerId="AD" clId="Web-{66B95EEA-4E16-4120-AD30-E6FA999F4B75}" dt="2020-11-25T15:20:38.058" v="27" actId="20577"/>
          <ac:spMkLst>
            <pc:docMk/>
            <pc:sldMk cId="2816859322" sldId="288"/>
            <ac:spMk id="7" creationId="{F3A99897-1332-4F2E-B045-19419EFD85A1}"/>
          </ac:spMkLst>
        </pc:spChg>
      </pc:sldChg>
    </pc:docChg>
  </pc:docChgLst>
  <pc:docChgLst>
    <pc:chgData name="Korhonen Santeri" userId="S::santeri.m.korhonen@aalto.fi::aa3386ec-9761-4e3d-ac5e-2bbbfe4141a1" providerId="AD" clId="Web-{832B287B-7793-45CF-BE66-613819BCCE19}"/>
    <pc:docChg chg="modSld">
      <pc:chgData name="Korhonen Santeri" userId="S::santeri.m.korhonen@aalto.fi::aa3386ec-9761-4e3d-ac5e-2bbbfe4141a1" providerId="AD" clId="Web-{832B287B-7793-45CF-BE66-613819BCCE19}" dt="2020-11-25T21:13:17.497" v="51" actId="20577"/>
      <pc:docMkLst>
        <pc:docMk/>
      </pc:docMkLst>
      <pc:sldChg chg="modSp">
        <pc:chgData name="Korhonen Santeri" userId="S::santeri.m.korhonen@aalto.fi::aa3386ec-9761-4e3d-ac5e-2bbbfe4141a1" providerId="AD" clId="Web-{832B287B-7793-45CF-BE66-613819BCCE19}" dt="2020-11-25T21:09:07.416" v="47" actId="20577"/>
        <pc:sldMkLst>
          <pc:docMk/>
          <pc:sldMk cId="4006062752" sldId="256"/>
        </pc:sldMkLst>
        <pc:spChg chg="mod">
          <ac:chgData name="Korhonen Santeri" userId="S::santeri.m.korhonen@aalto.fi::aa3386ec-9761-4e3d-ac5e-2bbbfe4141a1" providerId="AD" clId="Web-{832B287B-7793-45CF-BE66-613819BCCE19}" dt="2020-11-25T21:09:07.416" v="47" actId="20577"/>
          <ac:spMkLst>
            <pc:docMk/>
            <pc:sldMk cId="4006062752" sldId="256"/>
            <ac:spMk id="8" creationId="{81BE76C2-A2EE-4007-90E3-AFF16AAAD7CC}"/>
          </ac:spMkLst>
        </pc:spChg>
      </pc:sldChg>
      <pc:sldChg chg="modSp">
        <pc:chgData name="Korhonen Santeri" userId="S::santeri.m.korhonen@aalto.fi::aa3386ec-9761-4e3d-ac5e-2bbbfe4141a1" providerId="AD" clId="Web-{832B287B-7793-45CF-BE66-613819BCCE19}" dt="2020-11-25T21:13:17.497" v="51" actId="20577"/>
        <pc:sldMkLst>
          <pc:docMk/>
          <pc:sldMk cId="1282909170" sldId="289"/>
        </pc:sldMkLst>
        <pc:spChg chg="mod">
          <ac:chgData name="Korhonen Santeri" userId="S::santeri.m.korhonen@aalto.fi::aa3386ec-9761-4e3d-ac5e-2bbbfe4141a1" providerId="AD" clId="Web-{832B287B-7793-45CF-BE66-613819BCCE19}" dt="2020-11-25T21:13:17.497" v="51" actId="20577"/>
          <ac:spMkLst>
            <pc:docMk/>
            <pc:sldMk cId="1282909170" sldId="289"/>
            <ac:spMk id="9" creationId="{E3F4C0F4-1B03-474F-93EB-B6D1988BA753}"/>
          </ac:spMkLst>
        </pc:spChg>
        <pc:spChg chg="mod">
          <ac:chgData name="Korhonen Santeri" userId="S::santeri.m.korhonen@aalto.fi::aa3386ec-9761-4e3d-ac5e-2bbbfe4141a1" providerId="AD" clId="Web-{832B287B-7793-45CF-BE66-613819BCCE19}" dt="2020-11-25T21:06:33.790" v="27" actId="20577"/>
          <ac:spMkLst>
            <pc:docMk/>
            <pc:sldMk cId="1282909170" sldId="289"/>
            <ac:spMk id="30" creationId="{3A46BFD5-284A-4507-8C2E-6EAD12D85DBD}"/>
          </ac:spMkLst>
        </pc:spChg>
      </pc:sldChg>
    </pc:docChg>
  </pc:docChgLst>
  <pc:docChgLst>
    <pc:chgData name="Korhonen Santeri" userId="S::santeri.m.korhonen@aalto.fi::aa3386ec-9761-4e3d-ac5e-2bbbfe4141a1" providerId="AD" clId="Web-{97132A4E-DC12-47D3-A026-6ADD19ECCF34}"/>
    <pc:docChg chg="modSld sldOrd">
      <pc:chgData name="Korhonen Santeri" userId="S::santeri.m.korhonen@aalto.fi::aa3386ec-9761-4e3d-ac5e-2bbbfe4141a1" providerId="AD" clId="Web-{97132A4E-DC12-47D3-A026-6ADD19ECCF34}" dt="2020-11-25T20:50:26.631" v="81" actId="20577"/>
      <pc:docMkLst>
        <pc:docMk/>
      </pc:docMkLst>
      <pc:sldChg chg="addSp modSp">
        <pc:chgData name="Korhonen Santeri" userId="S::santeri.m.korhonen@aalto.fi::aa3386ec-9761-4e3d-ac5e-2bbbfe4141a1" providerId="AD" clId="Web-{97132A4E-DC12-47D3-A026-6ADD19ECCF34}" dt="2020-11-25T20:46:56.579" v="14" actId="1076"/>
        <pc:sldMkLst>
          <pc:docMk/>
          <pc:sldMk cId="1282909170" sldId="289"/>
        </pc:sldMkLst>
        <pc:spChg chg="add">
          <ac:chgData name="Korhonen Santeri" userId="S::santeri.m.korhonen@aalto.fi::aa3386ec-9761-4e3d-ac5e-2bbbfe4141a1" providerId="AD" clId="Web-{97132A4E-DC12-47D3-A026-6ADD19ECCF34}" dt="2020-11-25T20:36:09.922" v="1"/>
          <ac:spMkLst>
            <pc:docMk/>
            <pc:sldMk cId="1282909170" sldId="289"/>
            <ac:spMk id="4" creationId="{76106C49-2A08-49A8-A1EF-A0E56CD0EC7B}"/>
          </ac:spMkLst>
        </pc:spChg>
        <pc:spChg chg="add">
          <ac:chgData name="Korhonen Santeri" userId="S::santeri.m.korhonen@aalto.fi::aa3386ec-9761-4e3d-ac5e-2bbbfe4141a1" providerId="AD" clId="Web-{97132A4E-DC12-47D3-A026-6ADD19ECCF34}" dt="2020-11-25T20:36:24.704" v="2"/>
          <ac:spMkLst>
            <pc:docMk/>
            <pc:sldMk cId="1282909170" sldId="289"/>
            <ac:spMk id="5" creationId="{338788E7-1B93-4669-9CA2-CBB612E1FFF2}"/>
          </ac:spMkLst>
        </pc:spChg>
        <pc:spChg chg="mod">
          <ac:chgData name="Korhonen Santeri" userId="S::santeri.m.korhonen@aalto.fi::aa3386ec-9761-4e3d-ac5e-2bbbfe4141a1" providerId="AD" clId="Web-{97132A4E-DC12-47D3-A026-6ADD19ECCF34}" dt="2020-11-25T20:31:13.212" v="0" actId="1076"/>
          <ac:spMkLst>
            <pc:docMk/>
            <pc:sldMk cId="1282909170" sldId="289"/>
            <ac:spMk id="6" creationId="{73D59B2D-763B-442C-B56D-BEB8A6C6AFC2}"/>
          </ac:spMkLst>
        </pc:spChg>
        <pc:spChg chg="mod">
          <ac:chgData name="Korhonen Santeri" userId="S::santeri.m.korhonen@aalto.fi::aa3386ec-9761-4e3d-ac5e-2bbbfe4141a1" providerId="AD" clId="Web-{97132A4E-DC12-47D3-A026-6ADD19ECCF34}" dt="2020-11-25T20:38:05.941" v="5" actId="20577"/>
          <ac:spMkLst>
            <pc:docMk/>
            <pc:sldMk cId="1282909170" sldId="289"/>
            <ac:spMk id="18" creationId="{29527FC1-65DE-4509-83E6-D0DB185A8681}"/>
          </ac:spMkLst>
        </pc:spChg>
        <pc:spChg chg="mod">
          <ac:chgData name="Korhonen Santeri" userId="S::santeri.m.korhonen@aalto.fi::aa3386ec-9761-4e3d-ac5e-2bbbfe4141a1" providerId="AD" clId="Web-{97132A4E-DC12-47D3-A026-6ADD19ECCF34}" dt="2020-11-25T20:46:56.579" v="14" actId="1076"/>
          <ac:spMkLst>
            <pc:docMk/>
            <pc:sldMk cId="1282909170" sldId="289"/>
            <ac:spMk id="19" creationId="{1418731D-125D-49A3-B48C-0A08ADA163CC}"/>
          </ac:spMkLst>
        </pc:spChg>
        <pc:cxnChg chg="add mod">
          <ac:chgData name="Korhonen Santeri" userId="S::santeri.m.korhonen@aalto.fi::aa3386ec-9761-4e3d-ac5e-2bbbfe4141a1" providerId="AD" clId="Web-{97132A4E-DC12-47D3-A026-6ADD19ECCF34}" dt="2020-11-25T20:40:41.273" v="10" actId="1076"/>
          <ac:cxnSpMkLst>
            <pc:docMk/>
            <pc:sldMk cId="1282909170" sldId="289"/>
            <ac:cxnSpMk id="26" creationId="{83565BAD-7978-47D2-94A1-97AB0C20FB42}"/>
          </ac:cxnSpMkLst>
        </pc:cxnChg>
      </pc:sldChg>
      <pc:sldChg chg="modSp ord">
        <pc:chgData name="Korhonen Santeri" userId="S::santeri.m.korhonen@aalto.fi::aa3386ec-9761-4e3d-ac5e-2bbbfe4141a1" providerId="AD" clId="Web-{97132A4E-DC12-47D3-A026-6ADD19ECCF34}" dt="2020-11-25T20:50:26.631" v="81" actId="20577"/>
        <pc:sldMkLst>
          <pc:docMk/>
          <pc:sldMk cId="1278153075" sldId="293"/>
        </pc:sldMkLst>
        <pc:spChg chg="mod">
          <ac:chgData name="Korhonen Santeri" userId="S::santeri.m.korhonen@aalto.fi::aa3386ec-9761-4e3d-ac5e-2bbbfe4141a1" providerId="AD" clId="Web-{97132A4E-DC12-47D3-A026-6ADD19ECCF34}" dt="2020-11-25T20:50:26.631" v="81" actId="20577"/>
          <ac:spMkLst>
            <pc:docMk/>
            <pc:sldMk cId="1278153075" sldId="293"/>
            <ac:spMk id="210" creationId="{00000000-0000-0000-0000-000000000000}"/>
          </ac:spMkLst>
        </pc:spChg>
      </pc:sldChg>
    </pc:docChg>
  </pc:docChgLst>
  <pc:docChgLst>
    <pc:chgData name="Korhonen Santeri" userId="S::santeri.m.korhonen@aalto.fi::aa3386ec-9761-4e3d-ac5e-2bbbfe4141a1" providerId="AD" clId="Web-{305D4950-7522-4516-9220-F419F50E8286}"/>
    <pc:docChg chg="modSld">
      <pc:chgData name="Korhonen Santeri" userId="S::santeri.m.korhonen@aalto.fi::aa3386ec-9761-4e3d-ac5e-2bbbfe4141a1" providerId="AD" clId="Web-{305D4950-7522-4516-9220-F419F50E8286}" dt="2020-11-25T17:17:20.824" v="22" actId="1076"/>
      <pc:docMkLst>
        <pc:docMk/>
      </pc:docMkLst>
      <pc:sldChg chg="modSp">
        <pc:chgData name="Korhonen Santeri" userId="S::santeri.m.korhonen@aalto.fi::aa3386ec-9761-4e3d-ac5e-2bbbfe4141a1" providerId="AD" clId="Web-{305D4950-7522-4516-9220-F419F50E8286}" dt="2020-11-25T17:17:20.824" v="22" actId="1076"/>
        <pc:sldMkLst>
          <pc:docMk/>
          <pc:sldMk cId="2816859322" sldId="288"/>
        </pc:sldMkLst>
        <pc:spChg chg="mod">
          <ac:chgData name="Korhonen Santeri" userId="S::santeri.m.korhonen@aalto.fi::aa3386ec-9761-4e3d-ac5e-2bbbfe4141a1" providerId="AD" clId="Web-{305D4950-7522-4516-9220-F419F50E8286}" dt="2020-11-25T17:17:20.824" v="22" actId="1076"/>
          <ac:spMkLst>
            <pc:docMk/>
            <pc:sldMk cId="2816859322" sldId="288"/>
            <ac:spMk id="9" creationId="{C3D74B42-B27E-48D1-B1C4-D781664ABA83}"/>
          </ac:spMkLst>
        </pc:spChg>
        <pc:spChg chg="mod">
          <ac:chgData name="Korhonen Santeri" userId="S::santeri.m.korhonen@aalto.fi::aa3386ec-9761-4e3d-ac5e-2bbbfe4141a1" providerId="AD" clId="Web-{305D4950-7522-4516-9220-F419F50E8286}" dt="2020-11-25T17:16:25.992" v="12" actId="20577"/>
          <ac:spMkLst>
            <pc:docMk/>
            <pc:sldMk cId="2816859322" sldId="288"/>
            <ac:spMk id="19" creationId="{216D134E-4049-4B05-9118-9DCD6C2E806F}"/>
          </ac:spMkLst>
        </pc:spChg>
        <pc:spChg chg="mod">
          <ac:chgData name="Korhonen Santeri" userId="S::santeri.m.korhonen@aalto.fi::aa3386ec-9761-4e3d-ac5e-2bbbfe4141a1" providerId="AD" clId="Web-{305D4950-7522-4516-9220-F419F50E8286}" dt="2020-11-25T17:16:12.756" v="6" actId="1076"/>
          <ac:spMkLst>
            <pc:docMk/>
            <pc:sldMk cId="2816859322" sldId="288"/>
            <ac:spMk id="31" creationId="{154482DA-8C34-4634-B4C5-6E3DBE9D6B67}"/>
          </ac:spMkLst>
        </pc:spChg>
      </pc:sldChg>
    </pc:docChg>
  </pc:docChgLst>
  <pc:docChgLst>
    <pc:chgData name="Korhonen Santeri" userId="S::santeri.m.korhonen@aalto.fi::aa3386ec-9761-4e3d-ac5e-2bbbfe4141a1" providerId="AD" clId="Web-{3DF4515D-40FE-4132-996F-A087ADAA8539}"/>
    <pc:docChg chg="modSld">
      <pc:chgData name="Korhonen Santeri" userId="S::santeri.m.korhonen@aalto.fi::aa3386ec-9761-4e3d-ac5e-2bbbfe4141a1" providerId="AD" clId="Web-{3DF4515D-40FE-4132-996F-A087ADAA8539}" dt="2020-11-25T18:42:24.590" v="279"/>
      <pc:docMkLst>
        <pc:docMk/>
      </pc:docMkLst>
      <pc:sldChg chg="modSp">
        <pc:chgData name="Korhonen Santeri" userId="S::santeri.m.korhonen@aalto.fi::aa3386ec-9761-4e3d-ac5e-2bbbfe4141a1" providerId="AD" clId="Web-{3DF4515D-40FE-4132-996F-A087ADAA8539}" dt="2020-11-25T18:42:24.590" v="279"/>
        <pc:sldMkLst>
          <pc:docMk/>
          <pc:sldMk cId="0" sldId="273"/>
        </pc:sldMkLst>
        <pc:graphicFrameChg chg="mod modGraphic">
          <ac:chgData name="Korhonen Santeri" userId="S::santeri.m.korhonen@aalto.fi::aa3386ec-9761-4e3d-ac5e-2bbbfe4141a1" providerId="AD" clId="Web-{3DF4515D-40FE-4132-996F-A087ADAA8539}" dt="2020-11-25T18:42:24.590" v="279"/>
          <ac:graphicFrameMkLst>
            <pc:docMk/>
            <pc:sldMk cId="0" sldId="273"/>
            <ac:graphicFrameMk id="232" creationId="{00000000-0000-0000-0000-000000000000}"/>
          </ac:graphicFrameMkLst>
        </pc:graphicFrameChg>
      </pc:sldChg>
      <pc:sldChg chg="modSp">
        <pc:chgData name="Korhonen Santeri" userId="S::santeri.m.korhonen@aalto.fi::aa3386ec-9761-4e3d-ac5e-2bbbfe4141a1" providerId="AD" clId="Web-{3DF4515D-40FE-4132-996F-A087ADAA8539}" dt="2020-11-25T18:35:57.616" v="247" actId="14100"/>
        <pc:sldMkLst>
          <pc:docMk/>
          <pc:sldMk cId="2816859322" sldId="288"/>
        </pc:sldMkLst>
        <pc:spChg chg="mod">
          <ac:chgData name="Korhonen Santeri" userId="S::santeri.m.korhonen@aalto.fi::aa3386ec-9761-4e3d-ac5e-2bbbfe4141a1" providerId="AD" clId="Web-{3DF4515D-40FE-4132-996F-A087ADAA8539}" dt="2020-11-25T18:35:57.616" v="247" actId="14100"/>
          <ac:spMkLst>
            <pc:docMk/>
            <pc:sldMk cId="2816859322" sldId="288"/>
            <ac:spMk id="10" creationId="{C214900C-F3D6-408B-9074-69DF5B989963}"/>
          </ac:spMkLst>
        </pc:spChg>
        <pc:spChg chg="mod">
          <ac:chgData name="Korhonen Santeri" userId="S::santeri.m.korhonen@aalto.fi::aa3386ec-9761-4e3d-ac5e-2bbbfe4141a1" providerId="AD" clId="Web-{3DF4515D-40FE-4132-996F-A087ADAA8539}" dt="2020-11-25T18:31:24.143" v="200" actId="1076"/>
          <ac:spMkLst>
            <pc:docMk/>
            <pc:sldMk cId="2816859322" sldId="288"/>
            <ac:spMk id="210" creationId="{00000000-0000-0000-0000-000000000000}"/>
          </ac:spMkLst>
        </pc:spChg>
      </pc:sldChg>
    </pc:docChg>
  </pc:docChgLst>
  <pc:docChgLst>
    <pc:chgData name="Nygrén Miiro" userId="S::miiro.nygren@aalto.fi::2128ad2b-791b-4c33-b62f-b60940c70f61" providerId="AD" clId="Web-{62A2F466-89DA-44EE-BA1A-4569CFF231B8}"/>
    <pc:docChg chg="modSld">
      <pc:chgData name="Nygrén Miiro" userId="S::miiro.nygren@aalto.fi::2128ad2b-791b-4c33-b62f-b60940c70f61" providerId="AD" clId="Web-{62A2F466-89DA-44EE-BA1A-4569CFF231B8}" dt="2020-11-19T16:07:39.417" v="32" actId="20577"/>
      <pc:docMkLst>
        <pc:docMk/>
      </pc:docMkLst>
      <pc:sldChg chg="modSp">
        <pc:chgData name="Nygrén Miiro" userId="S::miiro.nygren@aalto.fi::2128ad2b-791b-4c33-b62f-b60940c70f61" providerId="AD" clId="Web-{62A2F466-89DA-44EE-BA1A-4569CFF231B8}" dt="2020-11-19T16:07:39.417" v="31" actId="20577"/>
        <pc:sldMkLst>
          <pc:docMk/>
          <pc:sldMk cId="0" sldId="272"/>
        </pc:sldMkLst>
        <pc:spChg chg="mod">
          <ac:chgData name="Nygrén Miiro" userId="S::miiro.nygren@aalto.fi::2128ad2b-791b-4c33-b62f-b60940c70f61" providerId="AD" clId="Web-{62A2F466-89DA-44EE-BA1A-4569CFF231B8}" dt="2020-11-19T16:07:39.417" v="31" actId="20577"/>
          <ac:spMkLst>
            <pc:docMk/>
            <pc:sldMk cId="0" sldId="272"/>
            <ac:spMk id="214" creationId="{00000000-0000-0000-0000-000000000000}"/>
          </ac:spMkLst>
        </pc:spChg>
        <pc:graphicFrameChg chg="mod modGraphic">
          <ac:chgData name="Nygrén Miiro" userId="S::miiro.nygren@aalto.fi::2128ad2b-791b-4c33-b62f-b60940c70f61" providerId="AD" clId="Web-{62A2F466-89DA-44EE-BA1A-4569CFF231B8}" dt="2020-11-19T16:07:25.666" v="30"/>
          <ac:graphicFrameMkLst>
            <pc:docMk/>
            <pc:sldMk cId="0" sldId="272"/>
            <ac:graphicFrameMk id="215" creationId="{00000000-0000-0000-0000-000000000000}"/>
          </ac:graphicFrameMkLst>
        </pc:graphicFrameChg>
      </pc:sldChg>
    </pc:docChg>
  </pc:docChgLst>
  <pc:docChgLst>
    <pc:chgData name="Korhonen Santeri" userId="S::santeri.m.korhonen@aalto.fi::aa3386ec-9761-4e3d-ac5e-2bbbfe4141a1" providerId="AD" clId="Web-{DE1A1C66-4815-4C0D-AB68-9FD6387F2E60}"/>
    <pc:docChg chg="modSld">
      <pc:chgData name="Korhonen Santeri" userId="S::santeri.m.korhonen@aalto.fi::aa3386ec-9761-4e3d-ac5e-2bbbfe4141a1" providerId="AD" clId="Web-{DE1A1C66-4815-4C0D-AB68-9FD6387F2E60}" dt="2020-11-25T15:42:25.422" v="271" actId="20577"/>
      <pc:docMkLst>
        <pc:docMk/>
      </pc:docMkLst>
      <pc:sldChg chg="modSp">
        <pc:chgData name="Korhonen Santeri" userId="S::santeri.m.korhonen@aalto.fi::aa3386ec-9761-4e3d-ac5e-2bbbfe4141a1" providerId="AD" clId="Web-{DE1A1C66-4815-4C0D-AB68-9FD6387F2E60}" dt="2020-11-25T15:42:25.422" v="271" actId="20577"/>
        <pc:sldMkLst>
          <pc:docMk/>
          <pc:sldMk cId="2816859322" sldId="288"/>
        </pc:sldMkLst>
        <pc:spChg chg="mod">
          <ac:chgData name="Korhonen Santeri" userId="S::santeri.m.korhonen@aalto.fi::aa3386ec-9761-4e3d-ac5e-2bbbfe4141a1" providerId="AD" clId="Web-{DE1A1C66-4815-4C0D-AB68-9FD6387F2E60}" dt="2020-11-25T15:42:25.422" v="271" actId="20577"/>
          <ac:spMkLst>
            <pc:docMk/>
            <pc:sldMk cId="2816859322" sldId="288"/>
            <ac:spMk id="10" creationId="{C214900C-F3D6-408B-9074-69DF5B989963}"/>
          </ac:spMkLst>
        </pc:spChg>
      </pc:sldChg>
    </pc:docChg>
  </pc:docChgLst>
  <pc:docChgLst>
    <pc:chgData name="Korhonen Santeri" userId="S::santeri.m.korhonen@aalto.fi::aa3386ec-9761-4e3d-ac5e-2bbbfe4141a1" providerId="AD" clId="Web-{DDEE654A-8422-45D6-B4B9-A57AE2733B0F}"/>
    <pc:docChg chg="modSld">
      <pc:chgData name="Korhonen Santeri" userId="S::santeri.m.korhonen@aalto.fi::aa3386ec-9761-4e3d-ac5e-2bbbfe4141a1" providerId="AD" clId="Web-{DDEE654A-8422-45D6-B4B9-A57AE2733B0F}" dt="2020-11-25T19:36:53.655" v="23"/>
      <pc:docMkLst>
        <pc:docMk/>
      </pc:docMkLst>
      <pc:sldChg chg="modSp">
        <pc:chgData name="Korhonen Santeri" userId="S::santeri.m.korhonen@aalto.fi::aa3386ec-9761-4e3d-ac5e-2bbbfe4141a1" providerId="AD" clId="Web-{DDEE654A-8422-45D6-B4B9-A57AE2733B0F}" dt="2020-11-25T19:36:53.655" v="23"/>
        <pc:sldMkLst>
          <pc:docMk/>
          <pc:sldMk cId="0" sldId="273"/>
        </pc:sldMkLst>
        <pc:graphicFrameChg chg="mod modGraphic">
          <ac:chgData name="Korhonen Santeri" userId="S::santeri.m.korhonen@aalto.fi::aa3386ec-9761-4e3d-ac5e-2bbbfe4141a1" providerId="AD" clId="Web-{DDEE654A-8422-45D6-B4B9-A57AE2733B0F}" dt="2020-11-25T19:36:53.655" v="23"/>
          <ac:graphicFrameMkLst>
            <pc:docMk/>
            <pc:sldMk cId="0" sldId="273"/>
            <ac:graphicFrameMk id="232" creationId="{00000000-0000-0000-0000-000000000000}"/>
          </ac:graphicFrameMkLst>
        </pc:graphicFrameChg>
      </pc:sldChg>
      <pc:sldChg chg="modSp">
        <pc:chgData name="Korhonen Santeri" userId="S::santeri.m.korhonen@aalto.fi::aa3386ec-9761-4e3d-ac5e-2bbbfe4141a1" providerId="AD" clId="Web-{DDEE654A-8422-45D6-B4B9-A57AE2733B0F}" dt="2020-11-25T19:16:47.660" v="17" actId="20577"/>
        <pc:sldMkLst>
          <pc:docMk/>
          <pc:sldMk cId="3729021755" sldId="275"/>
        </pc:sldMkLst>
        <pc:spChg chg="mod">
          <ac:chgData name="Korhonen Santeri" userId="S::santeri.m.korhonen@aalto.fi::aa3386ec-9761-4e3d-ac5e-2bbbfe4141a1" providerId="AD" clId="Web-{DDEE654A-8422-45D6-B4B9-A57AE2733B0F}" dt="2020-11-25T19:16:47.660" v="17" actId="20577"/>
          <ac:spMkLst>
            <pc:docMk/>
            <pc:sldMk cId="3729021755" sldId="275"/>
            <ac:spMk id="30" creationId="{7E1521CF-C766-440D-87F6-DBC019561229}"/>
          </ac:spMkLst>
        </pc:spChg>
      </pc:sldChg>
      <pc:sldChg chg="modSp">
        <pc:chgData name="Korhonen Santeri" userId="S::santeri.m.korhonen@aalto.fi::aa3386ec-9761-4e3d-ac5e-2bbbfe4141a1" providerId="AD" clId="Web-{DDEE654A-8422-45D6-B4B9-A57AE2733B0F}" dt="2020-11-25T19:34:07.245" v="19" actId="20577"/>
        <pc:sldMkLst>
          <pc:docMk/>
          <pc:sldMk cId="1847607670" sldId="292"/>
        </pc:sldMkLst>
        <pc:spChg chg="mod">
          <ac:chgData name="Korhonen Santeri" userId="S::santeri.m.korhonen@aalto.fi::aa3386ec-9761-4e3d-ac5e-2bbbfe4141a1" providerId="AD" clId="Web-{DDEE654A-8422-45D6-B4B9-A57AE2733B0F}" dt="2020-11-25T19:10:19.042" v="15" actId="20577"/>
          <ac:spMkLst>
            <pc:docMk/>
            <pc:sldMk cId="1847607670" sldId="292"/>
            <ac:spMk id="11" creationId="{372B1529-67AE-421E-A089-37FB0ED5E036}"/>
          </ac:spMkLst>
        </pc:spChg>
        <pc:spChg chg="mod">
          <ac:chgData name="Korhonen Santeri" userId="S::santeri.m.korhonen@aalto.fi::aa3386ec-9761-4e3d-ac5e-2bbbfe4141a1" providerId="AD" clId="Web-{DDEE654A-8422-45D6-B4B9-A57AE2733B0F}" dt="2020-11-25T19:34:07.245" v="19" actId="20577"/>
          <ac:spMkLst>
            <pc:docMk/>
            <pc:sldMk cId="1847607670" sldId="292"/>
            <ac:spMk id="226" creationId="{00000000-0000-0000-0000-000000000000}"/>
          </ac:spMkLst>
        </pc:spChg>
      </pc:sldChg>
    </pc:docChg>
  </pc:docChgLst>
  <pc:docChgLst>
    <pc:chgData name="Utriainen Ville-Einari" userId="S::ville-einari.utriainen@aalto.fi::82f6d6a2-f8fb-4ef5-a7fa-04b4bb6d8358" providerId="AD" clId="Web-{11883969-5DDF-4C3C-9316-7F256D1EBAF3}"/>
    <pc:docChg chg="modSld">
      <pc:chgData name="Utriainen Ville-Einari" userId="S::ville-einari.utriainen@aalto.fi::82f6d6a2-f8fb-4ef5-a7fa-04b4bb6d8358" providerId="AD" clId="Web-{11883969-5DDF-4C3C-9316-7F256D1EBAF3}" dt="2020-11-25T09:03:17.380" v="148" actId="20577"/>
      <pc:docMkLst>
        <pc:docMk/>
      </pc:docMkLst>
      <pc:sldChg chg="modSp">
        <pc:chgData name="Utriainen Ville-Einari" userId="S::ville-einari.utriainen@aalto.fi::82f6d6a2-f8fb-4ef5-a7fa-04b4bb6d8358" providerId="AD" clId="Web-{11883969-5DDF-4C3C-9316-7F256D1EBAF3}" dt="2020-11-25T09:03:17.380" v="148" actId="20577"/>
        <pc:sldMkLst>
          <pc:docMk/>
          <pc:sldMk cId="0" sldId="273"/>
        </pc:sldMkLst>
        <pc:spChg chg="mod">
          <ac:chgData name="Utriainen Ville-Einari" userId="S::ville-einari.utriainen@aalto.fi::82f6d6a2-f8fb-4ef5-a7fa-04b4bb6d8358" providerId="AD" clId="Web-{11883969-5DDF-4C3C-9316-7F256D1EBAF3}" dt="2020-11-25T09:03:17.380" v="148" actId="20577"/>
          <ac:spMkLst>
            <pc:docMk/>
            <pc:sldMk cId="0" sldId="273"/>
            <ac:spMk id="226" creationId="{00000000-0000-0000-0000-000000000000}"/>
          </ac:spMkLst>
        </pc:spChg>
      </pc:sldChg>
      <pc:sldChg chg="modSp">
        <pc:chgData name="Utriainen Ville-Einari" userId="S::ville-einari.utriainen@aalto.fi::82f6d6a2-f8fb-4ef5-a7fa-04b4bb6d8358" providerId="AD" clId="Web-{11883969-5DDF-4C3C-9316-7F256D1EBAF3}" dt="2020-11-25T09:02:52.175" v="136" actId="20577"/>
        <pc:sldMkLst>
          <pc:docMk/>
          <pc:sldMk cId="583379073" sldId="276"/>
        </pc:sldMkLst>
        <pc:spChg chg="mod">
          <ac:chgData name="Utriainen Ville-Einari" userId="S::ville-einari.utriainen@aalto.fi::82f6d6a2-f8fb-4ef5-a7fa-04b4bb6d8358" providerId="AD" clId="Web-{11883969-5DDF-4C3C-9316-7F256D1EBAF3}" dt="2020-11-25T09:02:52.175" v="136" actId="20577"/>
          <ac:spMkLst>
            <pc:docMk/>
            <pc:sldMk cId="583379073" sldId="276"/>
            <ac:spMk id="7" creationId="{375AA356-7A50-4707-BAE4-933556067D12}"/>
          </ac:spMkLst>
        </pc:spChg>
      </pc:sldChg>
      <pc:sldChg chg="modSp">
        <pc:chgData name="Utriainen Ville-Einari" userId="S::ville-einari.utriainen@aalto.fi::82f6d6a2-f8fb-4ef5-a7fa-04b4bb6d8358" providerId="AD" clId="Web-{11883969-5DDF-4C3C-9316-7F256D1EBAF3}" dt="2020-11-25T09:01:58.156" v="82" actId="20577"/>
        <pc:sldMkLst>
          <pc:docMk/>
          <pc:sldMk cId="1847607670" sldId="292"/>
        </pc:sldMkLst>
        <pc:spChg chg="mod">
          <ac:chgData name="Utriainen Ville-Einari" userId="S::ville-einari.utriainen@aalto.fi::82f6d6a2-f8fb-4ef5-a7fa-04b4bb6d8358" providerId="AD" clId="Web-{11883969-5DDF-4C3C-9316-7F256D1EBAF3}" dt="2020-11-25T09:01:09.794" v="67" actId="20577"/>
          <ac:spMkLst>
            <pc:docMk/>
            <pc:sldMk cId="1847607670" sldId="292"/>
            <ac:spMk id="5" creationId="{6AA79E78-F080-4C2A-8DC5-A1DA386F0BF6}"/>
          </ac:spMkLst>
        </pc:spChg>
        <pc:spChg chg="mod">
          <ac:chgData name="Utriainen Ville-Einari" userId="S::ville-einari.utriainen@aalto.fi::82f6d6a2-f8fb-4ef5-a7fa-04b4bb6d8358" providerId="AD" clId="Web-{11883969-5DDF-4C3C-9316-7F256D1EBAF3}" dt="2020-11-25T08:58:45.051" v="0" actId="1076"/>
          <ac:spMkLst>
            <pc:docMk/>
            <pc:sldMk cId="1847607670" sldId="292"/>
            <ac:spMk id="14" creationId="{30D50D37-FF08-4F0F-9A3F-AF8A91AC7799}"/>
          </ac:spMkLst>
        </pc:spChg>
        <pc:spChg chg="mod">
          <ac:chgData name="Utriainen Ville-Einari" userId="S::ville-einari.utriainen@aalto.fi::82f6d6a2-f8fb-4ef5-a7fa-04b4bb6d8358" providerId="AD" clId="Web-{11883969-5DDF-4C3C-9316-7F256D1EBAF3}" dt="2020-11-25T09:01:58.156" v="82" actId="20577"/>
          <ac:spMkLst>
            <pc:docMk/>
            <pc:sldMk cId="1847607670" sldId="292"/>
            <ac:spMk id="226" creationId="{00000000-0000-0000-0000-000000000000}"/>
          </ac:spMkLst>
        </pc:spChg>
      </pc:sldChg>
    </pc:docChg>
  </pc:docChgLst>
  <pc:docChgLst>
    <pc:chgData name="Korhonen Santeri" userId="S::santeri.m.korhonen@aalto.fi::aa3386ec-9761-4e3d-ac5e-2bbbfe4141a1" providerId="AD" clId="Web-{39A75D39-15DD-489A-B95D-D32EF63C728B}"/>
    <pc:docChg chg="modSld">
      <pc:chgData name="Korhonen Santeri" userId="S::santeri.m.korhonen@aalto.fi::aa3386ec-9761-4e3d-ac5e-2bbbfe4141a1" providerId="AD" clId="Web-{39A75D39-15DD-489A-B95D-D32EF63C728B}" dt="2020-11-25T20:54:47.049" v="16" actId="20577"/>
      <pc:docMkLst>
        <pc:docMk/>
      </pc:docMkLst>
      <pc:sldChg chg="modSp">
        <pc:chgData name="Korhonen Santeri" userId="S::santeri.m.korhonen@aalto.fi::aa3386ec-9761-4e3d-ac5e-2bbbfe4141a1" providerId="AD" clId="Web-{39A75D39-15DD-489A-B95D-D32EF63C728B}" dt="2020-11-25T20:54:47.049" v="16" actId="20577"/>
        <pc:sldMkLst>
          <pc:docMk/>
          <pc:sldMk cId="2816859322" sldId="288"/>
        </pc:sldMkLst>
        <pc:spChg chg="mod">
          <ac:chgData name="Korhonen Santeri" userId="S::santeri.m.korhonen@aalto.fi::aa3386ec-9761-4e3d-ac5e-2bbbfe4141a1" providerId="AD" clId="Web-{39A75D39-15DD-489A-B95D-D32EF63C728B}" dt="2020-11-25T20:54:47.049" v="16" actId="20577"/>
          <ac:spMkLst>
            <pc:docMk/>
            <pc:sldMk cId="2816859322" sldId="288"/>
            <ac:spMk id="10" creationId="{C214900C-F3D6-408B-9074-69DF5B989963}"/>
          </ac:spMkLst>
        </pc:spChg>
      </pc:sldChg>
    </pc:docChg>
  </pc:docChgLst>
  <pc:docChgLst>
    <pc:chgData name="Utriainen Ville-Einari" userId="82f6d6a2-f8fb-4ef5-a7fa-04b4bb6d8358" providerId="ADAL" clId="{3F831170-6FB0-4DE9-9EE2-BA4E8DB231A4}"/>
    <pc:docChg chg="undo redo custSel mod addSld delSld modSld sldOrd">
      <pc:chgData name="Utriainen Ville-Einari" userId="82f6d6a2-f8fb-4ef5-a7fa-04b4bb6d8358" providerId="ADAL" clId="{3F831170-6FB0-4DE9-9EE2-BA4E8DB231A4}" dt="2020-11-25T21:17:38.734" v="28146" actId="20577"/>
      <pc:docMkLst>
        <pc:docMk/>
      </pc:docMkLst>
      <pc:sldChg chg="delSp modSp mod">
        <pc:chgData name="Utriainen Ville-Einari" userId="82f6d6a2-f8fb-4ef5-a7fa-04b4bb6d8358" providerId="ADAL" clId="{3F831170-6FB0-4DE9-9EE2-BA4E8DB231A4}" dt="2020-11-25T21:08:48.558" v="28086" actId="14100"/>
        <pc:sldMkLst>
          <pc:docMk/>
          <pc:sldMk cId="4006062752" sldId="256"/>
        </pc:sldMkLst>
        <pc:spChg chg="del">
          <ac:chgData name="Utriainen Ville-Einari" userId="82f6d6a2-f8fb-4ef5-a7fa-04b4bb6d8358" providerId="ADAL" clId="{3F831170-6FB0-4DE9-9EE2-BA4E8DB231A4}" dt="2020-11-24T10:20:28.046" v="18412" actId="478"/>
          <ac:spMkLst>
            <pc:docMk/>
            <pc:sldMk cId="4006062752" sldId="256"/>
            <ac:spMk id="2" creationId="{6A5838F5-C905-4B8B-8E19-F08EF3D6FDDB}"/>
          </ac:spMkLst>
        </pc:spChg>
        <pc:spChg chg="mod">
          <ac:chgData name="Utriainen Ville-Einari" userId="82f6d6a2-f8fb-4ef5-a7fa-04b4bb6d8358" providerId="ADAL" clId="{3F831170-6FB0-4DE9-9EE2-BA4E8DB231A4}" dt="2020-11-25T21:08:40.351" v="28084" actId="20577"/>
          <ac:spMkLst>
            <pc:docMk/>
            <pc:sldMk cId="4006062752" sldId="256"/>
            <ac:spMk id="8" creationId="{81BE76C2-A2EE-4007-90E3-AFF16AAAD7CC}"/>
          </ac:spMkLst>
        </pc:spChg>
        <pc:picChg chg="mod">
          <ac:chgData name="Utriainen Ville-Einari" userId="82f6d6a2-f8fb-4ef5-a7fa-04b4bb6d8358" providerId="ADAL" clId="{3F831170-6FB0-4DE9-9EE2-BA4E8DB231A4}" dt="2020-11-25T21:08:48.558" v="28086" actId="14100"/>
          <ac:picMkLst>
            <pc:docMk/>
            <pc:sldMk cId="4006062752" sldId="256"/>
            <ac:picMk id="4" creationId="{816A2767-8635-49EB-BD47-4AC64F873AC4}"/>
          </ac:picMkLst>
        </pc:picChg>
      </pc:sldChg>
      <pc:sldChg chg="del">
        <pc:chgData name="Utriainen Ville-Einari" userId="82f6d6a2-f8fb-4ef5-a7fa-04b4bb6d8358" providerId="ADAL" clId="{3F831170-6FB0-4DE9-9EE2-BA4E8DB231A4}" dt="2020-11-23T12:14:06.161" v="14888" actId="47"/>
        <pc:sldMkLst>
          <pc:docMk/>
          <pc:sldMk cId="3262467516" sldId="257"/>
        </pc:sldMkLst>
      </pc:sldChg>
      <pc:sldChg chg="del">
        <pc:chgData name="Utriainen Ville-Einari" userId="82f6d6a2-f8fb-4ef5-a7fa-04b4bb6d8358" providerId="ADAL" clId="{3F831170-6FB0-4DE9-9EE2-BA4E8DB231A4}" dt="2020-11-23T16:59:59.727" v="16260" actId="47"/>
        <pc:sldMkLst>
          <pc:docMk/>
          <pc:sldMk cId="3967371048" sldId="258"/>
        </pc:sldMkLst>
      </pc:sldChg>
      <pc:sldChg chg="addSp modSp del mod">
        <pc:chgData name="Utriainen Ville-Einari" userId="82f6d6a2-f8fb-4ef5-a7fa-04b4bb6d8358" providerId="ADAL" clId="{3F831170-6FB0-4DE9-9EE2-BA4E8DB231A4}" dt="2020-11-23T16:59:59.727" v="16260" actId="47"/>
        <pc:sldMkLst>
          <pc:docMk/>
          <pc:sldMk cId="2185047924" sldId="259"/>
        </pc:sldMkLst>
        <pc:spChg chg="add mod">
          <ac:chgData name="Utriainen Ville-Einari" userId="82f6d6a2-f8fb-4ef5-a7fa-04b4bb6d8358" providerId="ADAL" clId="{3F831170-6FB0-4DE9-9EE2-BA4E8DB231A4}" dt="2020-11-23T12:42:02.994" v="14979" actId="208"/>
          <ac:spMkLst>
            <pc:docMk/>
            <pc:sldMk cId="2185047924" sldId="259"/>
            <ac:spMk id="4" creationId="{37896459-AC68-4994-8254-2AE4A3DB480B}"/>
          </ac:spMkLst>
        </pc:spChg>
      </pc:sldChg>
      <pc:sldChg chg="del">
        <pc:chgData name="Utriainen Ville-Einari" userId="82f6d6a2-f8fb-4ef5-a7fa-04b4bb6d8358" providerId="ADAL" clId="{3F831170-6FB0-4DE9-9EE2-BA4E8DB231A4}" dt="2020-11-23T16:59:59.727" v="16260" actId="47"/>
        <pc:sldMkLst>
          <pc:docMk/>
          <pc:sldMk cId="1286973429" sldId="260"/>
        </pc:sldMkLst>
      </pc:sldChg>
      <pc:sldChg chg="del">
        <pc:chgData name="Utriainen Ville-Einari" userId="82f6d6a2-f8fb-4ef5-a7fa-04b4bb6d8358" providerId="ADAL" clId="{3F831170-6FB0-4DE9-9EE2-BA4E8DB231A4}" dt="2020-11-23T17:00:01.673" v="16261" actId="47"/>
        <pc:sldMkLst>
          <pc:docMk/>
          <pc:sldMk cId="2844801196" sldId="261"/>
        </pc:sldMkLst>
      </pc:sldChg>
      <pc:sldChg chg="del">
        <pc:chgData name="Utriainen Ville-Einari" userId="82f6d6a2-f8fb-4ef5-a7fa-04b4bb6d8358" providerId="ADAL" clId="{3F831170-6FB0-4DE9-9EE2-BA4E8DB231A4}" dt="2020-11-23T17:00:01.673" v="16261" actId="47"/>
        <pc:sldMkLst>
          <pc:docMk/>
          <pc:sldMk cId="1690803660" sldId="262"/>
        </pc:sldMkLst>
      </pc:sldChg>
      <pc:sldChg chg="addSp delSp modSp mod ord addCm delCm modCm">
        <pc:chgData name="Utriainen Ville-Einari" userId="82f6d6a2-f8fb-4ef5-a7fa-04b4bb6d8358" providerId="ADAL" clId="{3F831170-6FB0-4DE9-9EE2-BA4E8DB231A4}" dt="2020-11-25T21:10:37.916" v="28090" actId="1592"/>
        <pc:sldMkLst>
          <pc:docMk/>
          <pc:sldMk cId="3992721366" sldId="263"/>
        </pc:sldMkLst>
        <pc:spChg chg="del mod">
          <ac:chgData name="Utriainen Ville-Einari" userId="82f6d6a2-f8fb-4ef5-a7fa-04b4bb6d8358" providerId="ADAL" clId="{3F831170-6FB0-4DE9-9EE2-BA4E8DB231A4}" dt="2020-11-24T09:06:31.024" v="16450" actId="478"/>
          <ac:spMkLst>
            <pc:docMk/>
            <pc:sldMk cId="3992721366" sldId="263"/>
            <ac:spMk id="2" creationId="{4F4BAEF9-CE55-4801-AE2C-EEDEC7444B7E}"/>
          </ac:spMkLst>
        </pc:spChg>
        <pc:spChg chg="add mod">
          <ac:chgData name="Utriainen Ville-Einari" userId="82f6d6a2-f8fb-4ef5-a7fa-04b4bb6d8358" providerId="ADAL" clId="{3F831170-6FB0-4DE9-9EE2-BA4E8DB231A4}" dt="2020-11-25T19:49:18.908" v="26459" actId="20577"/>
          <ac:spMkLst>
            <pc:docMk/>
            <pc:sldMk cId="3992721366" sldId="263"/>
            <ac:spMk id="2" creationId="{85EC809E-125E-4C88-BAB0-98B93C3C92DA}"/>
          </ac:spMkLst>
        </pc:spChg>
        <pc:spChg chg="del mod">
          <ac:chgData name="Utriainen Ville-Einari" userId="82f6d6a2-f8fb-4ef5-a7fa-04b4bb6d8358" providerId="ADAL" clId="{3F831170-6FB0-4DE9-9EE2-BA4E8DB231A4}" dt="2020-11-24T09:06:31.024" v="16450" actId="478"/>
          <ac:spMkLst>
            <pc:docMk/>
            <pc:sldMk cId="3992721366" sldId="263"/>
            <ac:spMk id="3" creationId="{7C77ADD5-D955-4E6A-8AB7-BE09101797E2}"/>
          </ac:spMkLst>
        </pc:spChg>
        <pc:spChg chg="add del mod">
          <ac:chgData name="Utriainen Ville-Einari" userId="82f6d6a2-f8fb-4ef5-a7fa-04b4bb6d8358" providerId="ADAL" clId="{3F831170-6FB0-4DE9-9EE2-BA4E8DB231A4}" dt="2020-11-24T09:12:01.443" v="16536" actId="478"/>
          <ac:spMkLst>
            <pc:docMk/>
            <pc:sldMk cId="3992721366" sldId="263"/>
            <ac:spMk id="4" creationId="{20504D30-1E4D-47EB-9DA1-CD5DE06B8513}"/>
          </ac:spMkLst>
        </pc:spChg>
        <pc:spChg chg="add mod">
          <ac:chgData name="Utriainen Ville-Einari" userId="82f6d6a2-f8fb-4ef5-a7fa-04b4bb6d8358" providerId="ADAL" clId="{3F831170-6FB0-4DE9-9EE2-BA4E8DB231A4}" dt="2020-11-25T19:49:14.100" v="26458" actId="20577"/>
          <ac:spMkLst>
            <pc:docMk/>
            <pc:sldMk cId="3992721366" sldId="263"/>
            <ac:spMk id="4" creationId="{B212CC46-7277-42BE-9976-80C0EB397E7C}"/>
          </ac:spMkLst>
        </pc:spChg>
        <pc:spChg chg="add del mod">
          <ac:chgData name="Utriainen Ville-Einari" userId="82f6d6a2-f8fb-4ef5-a7fa-04b4bb6d8358" providerId="ADAL" clId="{3F831170-6FB0-4DE9-9EE2-BA4E8DB231A4}" dt="2020-11-24T09:12:05.280" v="16537" actId="478"/>
          <ac:spMkLst>
            <pc:docMk/>
            <pc:sldMk cId="3992721366" sldId="263"/>
            <ac:spMk id="8" creationId="{41533ADF-87E7-4946-8217-9DC7AA20D0C7}"/>
          </ac:spMkLst>
        </pc:spChg>
        <pc:spChg chg="add del mod">
          <ac:chgData name="Utriainen Ville-Einari" userId="82f6d6a2-f8fb-4ef5-a7fa-04b4bb6d8358" providerId="ADAL" clId="{3F831170-6FB0-4DE9-9EE2-BA4E8DB231A4}" dt="2020-11-25T19:37:07.048" v="26379" actId="478"/>
          <ac:spMkLst>
            <pc:docMk/>
            <pc:sldMk cId="3992721366" sldId="263"/>
            <ac:spMk id="9" creationId="{1039B258-19AF-4274-8487-FC1C9C306888}"/>
          </ac:spMkLst>
        </pc:spChg>
        <pc:spChg chg="add mod">
          <ac:chgData name="Utriainen Ville-Einari" userId="82f6d6a2-f8fb-4ef5-a7fa-04b4bb6d8358" providerId="ADAL" clId="{3F831170-6FB0-4DE9-9EE2-BA4E8DB231A4}" dt="2020-11-24T09:12:25.789" v="16572" actId="313"/>
          <ac:spMkLst>
            <pc:docMk/>
            <pc:sldMk cId="3992721366" sldId="263"/>
            <ac:spMk id="10" creationId="{80AF4ABC-6F41-45B7-AAB2-B9A81B5D5D87}"/>
          </ac:spMkLst>
        </pc:spChg>
        <pc:spChg chg="add mod">
          <ac:chgData name="Utriainen Ville-Einari" userId="82f6d6a2-f8fb-4ef5-a7fa-04b4bb6d8358" providerId="ADAL" clId="{3F831170-6FB0-4DE9-9EE2-BA4E8DB231A4}" dt="2020-11-25T19:49:45.250" v="26480" actId="20577"/>
          <ac:spMkLst>
            <pc:docMk/>
            <pc:sldMk cId="3992721366" sldId="263"/>
            <ac:spMk id="12" creationId="{CCEABBC2-D8D9-4FFD-8F09-0D9B975CC371}"/>
          </ac:spMkLst>
        </pc:spChg>
        <pc:spChg chg="del">
          <ac:chgData name="Utriainen Ville-Einari" userId="82f6d6a2-f8fb-4ef5-a7fa-04b4bb6d8358" providerId="ADAL" clId="{3F831170-6FB0-4DE9-9EE2-BA4E8DB231A4}" dt="2020-11-24T10:22:11.881" v="18431" actId="478"/>
          <ac:spMkLst>
            <pc:docMk/>
            <pc:sldMk cId="3992721366" sldId="263"/>
            <ac:spMk id="14" creationId="{8E5F6218-0947-4D6D-A310-0F9BC814E6BB}"/>
          </ac:spMkLst>
        </pc:spChg>
        <pc:spChg chg="add mod">
          <ac:chgData name="Utriainen Ville-Einari" userId="82f6d6a2-f8fb-4ef5-a7fa-04b4bb6d8358" providerId="ADAL" clId="{3F831170-6FB0-4DE9-9EE2-BA4E8DB231A4}" dt="2020-11-24T10:22:12.146" v="18432"/>
          <ac:spMkLst>
            <pc:docMk/>
            <pc:sldMk cId="3992721366" sldId="263"/>
            <ac:spMk id="16" creationId="{76A29E0C-FF63-4A5B-950C-E78D7DF59B0C}"/>
          </ac:spMkLst>
        </pc:spChg>
        <pc:spChg chg="del mod">
          <ac:chgData name="Utriainen Ville-Einari" userId="82f6d6a2-f8fb-4ef5-a7fa-04b4bb6d8358" providerId="ADAL" clId="{3F831170-6FB0-4DE9-9EE2-BA4E8DB231A4}" dt="2020-11-25T11:52:02.334" v="22719" actId="478"/>
          <ac:spMkLst>
            <pc:docMk/>
            <pc:sldMk cId="3992721366" sldId="263"/>
            <ac:spMk id="18" creationId="{AA88ACC2-1CDF-4F1D-89AC-D590378F14CE}"/>
          </ac:spMkLst>
        </pc:spChg>
        <pc:graphicFrameChg chg="del mod modGraphic">
          <ac:chgData name="Utriainen Ville-Einari" userId="82f6d6a2-f8fb-4ef5-a7fa-04b4bb6d8358" providerId="ADAL" clId="{3F831170-6FB0-4DE9-9EE2-BA4E8DB231A4}" dt="2020-11-25T19:40:36.957" v="26381" actId="478"/>
          <ac:graphicFrameMkLst>
            <pc:docMk/>
            <pc:sldMk cId="3992721366" sldId="263"/>
            <ac:graphicFrameMk id="5" creationId="{F1FC853D-5618-44EF-8A00-3AAC88ADA570}"/>
          </ac:graphicFrameMkLst>
        </pc:graphicFrameChg>
        <pc:graphicFrameChg chg="add del mod modGraphic">
          <ac:chgData name="Utriainen Ville-Einari" userId="82f6d6a2-f8fb-4ef5-a7fa-04b4bb6d8358" providerId="ADAL" clId="{3F831170-6FB0-4DE9-9EE2-BA4E8DB231A4}" dt="2020-11-25T19:43:39.399" v="26394" actId="478"/>
          <ac:graphicFrameMkLst>
            <pc:docMk/>
            <pc:sldMk cId="3992721366" sldId="263"/>
            <ac:graphicFrameMk id="7" creationId="{3E13A78B-8C48-495E-93DA-51AA7460ACF2}"/>
          </ac:graphicFrameMkLst>
        </pc:graphicFrameChg>
        <pc:graphicFrameChg chg="add del mod">
          <ac:chgData name="Utriainen Ville-Einari" userId="82f6d6a2-f8fb-4ef5-a7fa-04b4bb6d8358" providerId="ADAL" clId="{3F831170-6FB0-4DE9-9EE2-BA4E8DB231A4}" dt="2020-11-25T19:42:59.089" v="26389"/>
          <ac:graphicFrameMkLst>
            <pc:docMk/>
            <pc:sldMk cId="3992721366" sldId="263"/>
            <ac:graphicFrameMk id="8" creationId="{A703ED07-94FC-44F3-AB29-99B0F0A61CAA}"/>
          </ac:graphicFrameMkLst>
        </pc:graphicFrameChg>
        <pc:graphicFrameChg chg="add del mod modGraphic">
          <ac:chgData name="Utriainen Ville-Einari" userId="82f6d6a2-f8fb-4ef5-a7fa-04b4bb6d8358" providerId="ADAL" clId="{3F831170-6FB0-4DE9-9EE2-BA4E8DB231A4}" dt="2020-11-25T19:43:39.399" v="26394" actId="478"/>
          <ac:graphicFrameMkLst>
            <pc:docMk/>
            <pc:sldMk cId="3992721366" sldId="263"/>
            <ac:graphicFrameMk id="13" creationId="{35E42633-0E28-4737-8D18-88F7BA0C47A2}"/>
          </ac:graphicFrameMkLst>
        </pc:graphicFrameChg>
        <pc:graphicFrameChg chg="add del mod">
          <ac:chgData name="Utriainen Ville-Einari" userId="82f6d6a2-f8fb-4ef5-a7fa-04b4bb6d8358" providerId="ADAL" clId="{3F831170-6FB0-4DE9-9EE2-BA4E8DB231A4}" dt="2020-11-25T19:43:54.587" v="26396"/>
          <ac:graphicFrameMkLst>
            <pc:docMk/>
            <pc:sldMk cId="3992721366" sldId="263"/>
            <ac:graphicFrameMk id="14" creationId="{5752A1B6-E491-4DA6-A24D-99BF3344AE51}"/>
          </ac:graphicFrameMkLst>
        </pc:graphicFrameChg>
        <pc:graphicFrameChg chg="add mod modGraphic">
          <ac:chgData name="Utriainen Ville-Einari" userId="82f6d6a2-f8fb-4ef5-a7fa-04b4bb6d8358" providerId="ADAL" clId="{3F831170-6FB0-4DE9-9EE2-BA4E8DB231A4}" dt="2020-11-25T19:48:49.336" v="26453" actId="20577"/>
          <ac:graphicFrameMkLst>
            <pc:docMk/>
            <pc:sldMk cId="3992721366" sldId="263"/>
            <ac:graphicFrameMk id="15" creationId="{31363C4C-F60D-4F8D-B0FD-9CD06DE2E7E2}"/>
          </ac:graphicFrameMkLst>
        </pc:graphicFrameChg>
      </pc:sldChg>
      <pc:sldChg chg="del">
        <pc:chgData name="Utriainen Ville-Einari" userId="82f6d6a2-f8fb-4ef5-a7fa-04b4bb6d8358" providerId="ADAL" clId="{3F831170-6FB0-4DE9-9EE2-BA4E8DB231A4}" dt="2020-11-23T17:00:01.673" v="16261" actId="47"/>
        <pc:sldMkLst>
          <pc:docMk/>
          <pc:sldMk cId="1816933377" sldId="264"/>
        </pc:sldMkLst>
      </pc:sldChg>
      <pc:sldChg chg="del">
        <pc:chgData name="Utriainen Ville-Einari" userId="82f6d6a2-f8fb-4ef5-a7fa-04b4bb6d8358" providerId="ADAL" clId="{3F831170-6FB0-4DE9-9EE2-BA4E8DB231A4}" dt="2020-11-23T17:00:01.673" v="16261" actId="47"/>
        <pc:sldMkLst>
          <pc:docMk/>
          <pc:sldMk cId="3767413687" sldId="265"/>
        </pc:sldMkLst>
      </pc:sldChg>
      <pc:sldChg chg="del">
        <pc:chgData name="Utriainen Ville-Einari" userId="82f6d6a2-f8fb-4ef5-a7fa-04b4bb6d8358" providerId="ADAL" clId="{3F831170-6FB0-4DE9-9EE2-BA4E8DB231A4}" dt="2020-11-23T16:59:59.727" v="16260" actId="47"/>
        <pc:sldMkLst>
          <pc:docMk/>
          <pc:sldMk cId="3663965234" sldId="266"/>
        </pc:sldMkLst>
      </pc:sldChg>
      <pc:sldChg chg="modSp mod">
        <pc:chgData name="Utriainen Ville-Einari" userId="82f6d6a2-f8fb-4ef5-a7fa-04b4bb6d8358" providerId="ADAL" clId="{3F831170-6FB0-4DE9-9EE2-BA4E8DB231A4}" dt="2020-11-24T10:21:09.805" v="18417" actId="1076"/>
        <pc:sldMkLst>
          <pc:docMk/>
          <pc:sldMk cId="1518708789" sldId="267"/>
        </pc:sldMkLst>
        <pc:spChg chg="mod">
          <ac:chgData name="Utriainen Ville-Einari" userId="82f6d6a2-f8fb-4ef5-a7fa-04b4bb6d8358" providerId="ADAL" clId="{3F831170-6FB0-4DE9-9EE2-BA4E8DB231A4}" dt="2020-11-24T10:21:09.805" v="18417" actId="1076"/>
          <ac:spMkLst>
            <pc:docMk/>
            <pc:sldMk cId="1518708789" sldId="267"/>
            <ac:spMk id="2" creationId="{B1F80A5F-131A-4DA5-B252-736568E9FAE3}"/>
          </ac:spMkLst>
        </pc:spChg>
        <pc:spChg chg="mod">
          <ac:chgData name="Utriainen Ville-Einari" userId="82f6d6a2-f8fb-4ef5-a7fa-04b4bb6d8358" providerId="ADAL" clId="{3F831170-6FB0-4DE9-9EE2-BA4E8DB231A4}" dt="2020-11-21T15:09:28.641" v="2877" actId="20577"/>
          <ac:spMkLst>
            <pc:docMk/>
            <pc:sldMk cId="1518708789" sldId="267"/>
            <ac:spMk id="36" creationId="{AE9DB340-AFD3-4B64-8E9E-9DF0996EE7E4}"/>
          </ac:spMkLst>
        </pc:spChg>
        <pc:picChg chg="mod">
          <ac:chgData name="Utriainen Ville-Einari" userId="82f6d6a2-f8fb-4ef5-a7fa-04b4bb6d8358" providerId="ADAL" clId="{3F831170-6FB0-4DE9-9EE2-BA4E8DB231A4}" dt="2020-11-24T10:21:03.834" v="18416" actId="1076"/>
          <ac:picMkLst>
            <pc:docMk/>
            <pc:sldMk cId="1518708789" sldId="267"/>
            <ac:picMk id="34" creationId="{40BD67F6-B09B-41DE-B87E-A0356B79F4C6}"/>
          </ac:picMkLst>
        </pc:picChg>
      </pc:sldChg>
      <pc:sldChg chg="del">
        <pc:chgData name="Utriainen Ville-Einari" userId="82f6d6a2-f8fb-4ef5-a7fa-04b4bb6d8358" providerId="ADAL" clId="{3F831170-6FB0-4DE9-9EE2-BA4E8DB231A4}" dt="2020-11-21T14:33:31.846" v="2652" actId="47"/>
        <pc:sldMkLst>
          <pc:docMk/>
          <pc:sldMk cId="3853782020" sldId="268"/>
        </pc:sldMkLst>
      </pc:sldChg>
      <pc:sldChg chg="add del ord setBg">
        <pc:chgData name="Utriainen Ville-Einari" userId="82f6d6a2-f8fb-4ef5-a7fa-04b4bb6d8358" providerId="ADAL" clId="{3F831170-6FB0-4DE9-9EE2-BA4E8DB231A4}" dt="2020-11-23T16:59:57.793" v="16259" actId="47"/>
        <pc:sldMkLst>
          <pc:docMk/>
          <pc:sldMk cId="0" sldId="269"/>
        </pc:sldMkLst>
      </pc:sldChg>
      <pc:sldChg chg="add del">
        <pc:chgData name="Utriainen Ville-Einari" userId="82f6d6a2-f8fb-4ef5-a7fa-04b4bb6d8358" providerId="ADAL" clId="{3F831170-6FB0-4DE9-9EE2-BA4E8DB231A4}" dt="2020-11-21T14:28:08.621" v="2541" actId="47"/>
        <pc:sldMkLst>
          <pc:docMk/>
          <pc:sldMk cId="0" sldId="270"/>
        </pc:sldMkLst>
      </pc:sldChg>
      <pc:sldChg chg="add del ord">
        <pc:chgData name="Utriainen Ville-Einari" userId="82f6d6a2-f8fb-4ef5-a7fa-04b4bb6d8358" providerId="ADAL" clId="{3F831170-6FB0-4DE9-9EE2-BA4E8DB231A4}" dt="2020-11-23T16:59:59.727" v="16260" actId="47"/>
        <pc:sldMkLst>
          <pc:docMk/>
          <pc:sldMk cId="0" sldId="271"/>
        </pc:sldMkLst>
      </pc:sldChg>
      <pc:sldChg chg="addSp delSp modSp add mod ord addCm delCm modCm">
        <pc:chgData name="Utriainen Ville-Einari" userId="82f6d6a2-f8fb-4ef5-a7fa-04b4bb6d8358" providerId="ADAL" clId="{3F831170-6FB0-4DE9-9EE2-BA4E8DB231A4}" dt="2020-11-25T21:10:57.332" v="28096" actId="1592"/>
        <pc:sldMkLst>
          <pc:docMk/>
          <pc:sldMk cId="0" sldId="272"/>
        </pc:sldMkLst>
        <pc:spChg chg="add mod ord">
          <ac:chgData name="Utriainen Ville-Einari" userId="82f6d6a2-f8fb-4ef5-a7fa-04b4bb6d8358" providerId="ADAL" clId="{3F831170-6FB0-4DE9-9EE2-BA4E8DB231A4}" dt="2020-11-24T09:11:35.531" v="16534"/>
          <ac:spMkLst>
            <pc:docMk/>
            <pc:sldMk cId="0" sldId="272"/>
            <ac:spMk id="4" creationId="{722EA293-B68C-4A92-BA44-17DCACFB82A5}"/>
          </ac:spMkLst>
        </pc:spChg>
        <pc:spChg chg="add mod ord">
          <ac:chgData name="Utriainen Ville-Einari" userId="82f6d6a2-f8fb-4ef5-a7fa-04b4bb6d8358" providerId="ADAL" clId="{3F831170-6FB0-4DE9-9EE2-BA4E8DB231A4}" dt="2020-11-25T13:02:58.525" v="23471" actId="20577"/>
          <ac:spMkLst>
            <pc:docMk/>
            <pc:sldMk cId="0" sldId="272"/>
            <ac:spMk id="5" creationId="{76D6A6CA-582D-4BC0-869D-68CEE45FED0D}"/>
          </ac:spMkLst>
        </pc:spChg>
        <pc:spChg chg="del">
          <ac:chgData name="Utriainen Ville-Einari" userId="82f6d6a2-f8fb-4ef5-a7fa-04b4bb6d8358" providerId="ADAL" clId="{3F831170-6FB0-4DE9-9EE2-BA4E8DB231A4}" dt="2020-11-24T10:22:06.612" v="18429" actId="478"/>
          <ac:spMkLst>
            <pc:docMk/>
            <pc:sldMk cId="0" sldId="272"/>
            <ac:spMk id="6" creationId="{3BA56213-C6C9-4A38-B004-7CEE6E296C7F}"/>
          </ac:spMkLst>
        </pc:spChg>
        <pc:spChg chg="add mod">
          <ac:chgData name="Utriainen Ville-Einari" userId="82f6d6a2-f8fb-4ef5-a7fa-04b4bb6d8358" providerId="ADAL" clId="{3F831170-6FB0-4DE9-9EE2-BA4E8DB231A4}" dt="2020-11-24T10:22:07.108" v="18430"/>
          <ac:spMkLst>
            <pc:docMk/>
            <pc:sldMk cId="0" sldId="272"/>
            <ac:spMk id="21" creationId="{7ED3763A-400A-48DF-8ACE-1B085BC008C8}"/>
          </ac:spMkLst>
        </pc:spChg>
        <pc:spChg chg="mod">
          <ac:chgData name="Utriainen Ville-Einari" userId="82f6d6a2-f8fb-4ef5-a7fa-04b4bb6d8358" providerId="ADAL" clId="{3F831170-6FB0-4DE9-9EE2-BA4E8DB231A4}" dt="2020-11-24T09:09:59.764" v="16521" actId="14100"/>
          <ac:spMkLst>
            <pc:docMk/>
            <pc:sldMk cId="0" sldId="272"/>
            <ac:spMk id="207" creationId="{00000000-0000-0000-0000-000000000000}"/>
          </ac:spMkLst>
        </pc:spChg>
        <pc:spChg chg="mod">
          <ac:chgData name="Utriainen Ville-Einari" userId="82f6d6a2-f8fb-4ef5-a7fa-04b4bb6d8358" providerId="ADAL" clId="{3F831170-6FB0-4DE9-9EE2-BA4E8DB231A4}" dt="2020-11-25T14:52:42.556" v="24100" actId="14861"/>
          <ac:spMkLst>
            <pc:docMk/>
            <pc:sldMk cId="0" sldId="272"/>
            <ac:spMk id="208" creationId="{00000000-0000-0000-0000-000000000000}"/>
          </ac:spMkLst>
        </pc:spChg>
        <pc:spChg chg="del mod">
          <ac:chgData name="Utriainen Ville-Einari" userId="82f6d6a2-f8fb-4ef5-a7fa-04b4bb6d8358" providerId="ADAL" clId="{3F831170-6FB0-4DE9-9EE2-BA4E8DB231A4}" dt="2020-11-24T09:09:37.722" v="16518" actId="478"/>
          <ac:spMkLst>
            <pc:docMk/>
            <pc:sldMk cId="0" sldId="272"/>
            <ac:spMk id="209" creationId="{00000000-0000-0000-0000-000000000000}"/>
          </ac:spMkLst>
        </pc:spChg>
        <pc:spChg chg="del mod">
          <ac:chgData name="Utriainen Ville-Einari" userId="82f6d6a2-f8fb-4ef5-a7fa-04b4bb6d8358" providerId="ADAL" clId="{3F831170-6FB0-4DE9-9EE2-BA4E8DB231A4}" dt="2020-11-24T09:09:41.464" v="16519" actId="478"/>
          <ac:spMkLst>
            <pc:docMk/>
            <pc:sldMk cId="0" sldId="272"/>
            <ac:spMk id="210" creationId="{00000000-0000-0000-0000-000000000000}"/>
          </ac:spMkLst>
        </pc:spChg>
        <pc:spChg chg="mod">
          <ac:chgData name="Utriainen Ville-Einari" userId="82f6d6a2-f8fb-4ef5-a7fa-04b4bb6d8358" providerId="ADAL" clId="{3F831170-6FB0-4DE9-9EE2-BA4E8DB231A4}" dt="2020-11-24T09:10:07.651" v="16523" actId="1076"/>
          <ac:spMkLst>
            <pc:docMk/>
            <pc:sldMk cId="0" sldId="272"/>
            <ac:spMk id="213" creationId="{00000000-0000-0000-0000-000000000000}"/>
          </ac:spMkLst>
        </pc:spChg>
        <pc:spChg chg="mod">
          <ac:chgData name="Utriainen Ville-Einari" userId="82f6d6a2-f8fb-4ef5-a7fa-04b4bb6d8358" providerId="ADAL" clId="{3F831170-6FB0-4DE9-9EE2-BA4E8DB231A4}" dt="2020-11-24T09:10:45.358" v="16526" actId="20577"/>
          <ac:spMkLst>
            <pc:docMk/>
            <pc:sldMk cId="0" sldId="272"/>
            <ac:spMk id="214" creationId="{00000000-0000-0000-0000-000000000000}"/>
          </ac:spMkLst>
        </pc:spChg>
        <pc:graphicFrameChg chg="mod modGraphic">
          <ac:chgData name="Utriainen Ville-Einari" userId="82f6d6a2-f8fb-4ef5-a7fa-04b4bb6d8358" providerId="ADAL" clId="{3F831170-6FB0-4DE9-9EE2-BA4E8DB231A4}" dt="2020-11-25T12:57:33.693" v="23332" actId="20577"/>
          <ac:graphicFrameMkLst>
            <pc:docMk/>
            <pc:sldMk cId="0" sldId="272"/>
            <ac:graphicFrameMk id="2" creationId="{CAF9D243-E882-4C3D-B37B-933B80C1011A}"/>
          </ac:graphicFrameMkLst>
        </pc:graphicFrameChg>
        <pc:graphicFrameChg chg="modGraphic">
          <ac:chgData name="Utriainen Ville-Einari" userId="82f6d6a2-f8fb-4ef5-a7fa-04b4bb6d8358" providerId="ADAL" clId="{3F831170-6FB0-4DE9-9EE2-BA4E8DB231A4}" dt="2020-11-25T12:59:04.186" v="23394" actId="20577"/>
          <ac:graphicFrameMkLst>
            <pc:docMk/>
            <pc:sldMk cId="0" sldId="272"/>
            <ac:graphicFrameMk id="3" creationId="{5E423535-F2C1-4BA4-8884-3C7AB631C50D}"/>
          </ac:graphicFrameMkLst>
        </pc:graphicFrameChg>
        <pc:graphicFrameChg chg="modGraphic">
          <ac:chgData name="Utriainen Ville-Einari" userId="82f6d6a2-f8fb-4ef5-a7fa-04b4bb6d8358" providerId="ADAL" clId="{3F831170-6FB0-4DE9-9EE2-BA4E8DB231A4}" dt="2020-11-25T12:58:31.626" v="23362" actId="20577"/>
          <ac:graphicFrameMkLst>
            <pc:docMk/>
            <pc:sldMk cId="0" sldId="272"/>
            <ac:graphicFrameMk id="215" creationId="{00000000-0000-0000-0000-000000000000}"/>
          </ac:graphicFrameMkLst>
        </pc:graphicFrameChg>
      </pc:sldChg>
      <pc:sldChg chg="addSp delSp modSp add mod ord">
        <pc:chgData name="Utriainen Ville-Einari" userId="82f6d6a2-f8fb-4ef5-a7fa-04b4bb6d8358" providerId="ADAL" clId="{3F831170-6FB0-4DE9-9EE2-BA4E8DB231A4}" dt="2020-11-25T21:12:18.118" v="28104" actId="22"/>
        <pc:sldMkLst>
          <pc:docMk/>
          <pc:sldMk cId="0" sldId="273"/>
        </pc:sldMkLst>
        <pc:spChg chg="del">
          <ac:chgData name="Utriainen Ville-Einari" userId="82f6d6a2-f8fb-4ef5-a7fa-04b4bb6d8358" providerId="ADAL" clId="{3F831170-6FB0-4DE9-9EE2-BA4E8DB231A4}" dt="2020-11-24T10:22:16.933" v="18433" actId="478"/>
          <ac:spMkLst>
            <pc:docMk/>
            <pc:sldMk cId="0" sldId="273"/>
            <ac:spMk id="2" creationId="{8BA1F107-78A8-4297-95C7-025664812A93}"/>
          </ac:spMkLst>
        </pc:spChg>
        <pc:spChg chg="add mod">
          <ac:chgData name="Utriainen Ville-Einari" userId="82f6d6a2-f8fb-4ef5-a7fa-04b4bb6d8358" providerId="ADAL" clId="{3F831170-6FB0-4DE9-9EE2-BA4E8DB231A4}" dt="2020-11-25T20:02:17.415" v="27118" actId="1035"/>
          <ac:spMkLst>
            <pc:docMk/>
            <pc:sldMk cId="0" sldId="273"/>
            <ac:spMk id="2" creationId="{B0FE09ED-4BDA-4BE8-AFDE-70B462D8B7BE}"/>
          </ac:spMkLst>
        </pc:spChg>
        <pc:spChg chg="add del mod">
          <ac:chgData name="Utriainen Ville-Einari" userId="82f6d6a2-f8fb-4ef5-a7fa-04b4bb6d8358" providerId="ADAL" clId="{3F831170-6FB0-4DE9-9EE2-BA4E8DB231A4}" dt="2020-11-25T10:41:29.256" v="19981" actId="478"/>
          <ac:spMkLst>
            <pc:docMk/>
            <pc:sldMk cId="0" sldId="273"/>
            <ac:spMk id="2" creationId="{E6AB0315-5E0C-448A-B9CF-1953625055C6}"/>
          </ac:spMkLst>
        </pc:spChg>
        <pc:spChg chg="add del mod">
          <ac:chgData name="Utriainen Ville-Einari" userId="82f6d6a2-f8fb-4ef5-a7fa-04b4bb6d8358" providerId="ADAL" clId="{3F831170-6FB0-4DE9-9EE2-BA4E8DB231A4}" dt="2020-11-25T10:41:29.256" v="19981" actId="478"/>
          <ac:spMkLst>
            <pc:docMk/>
            <pc:sldMk cId="0" sldId="273"/>
            <ac:spMk id="3" creationId="{88A93D0A-F2B8-4120-931C-4503716E837B}"/>
          </ac:spMkLst>
        </pc:spChg>
        <pc:spChg chg="add mod">
          <ac:chgData name="Utriainen Ville-Einari" userId="82f6d6a2-f8fb-4ef5-a7fa-04b4bb6d8358" providerId="ADAL" clId="{3F831170-6FB0-4DE9-9EE2-BA4E8DB231A4}" dt="2020-11-25T17:37:18.029" v="25158" actId="1035"/>
          <ac:spMkLst>
            <pc:docMk/>
            <pc:sldMk cId="0" sldId="273"/>
            <ac:spMk id="4" creationId="{E925FD8A-1AE6-4E9A-9595-F4E00ACF4497}"/>
          </ac:spMkLst>
        </pc:spChg>
        <pc:spChg chg="add mod">
          <ac:chgData name="Utriainen Ville-Einari" userId="82f6d6a2-f8fb-4ef5-a7fa-04b4bb6d8358" providerId="ADAL" clId="{3F831170-6FB0-4DE9-9EE2-BA4E8DB231A4}" dt="2020-11-25T20:03:12.814" v="27119" actId="14100"/>
          <ac:spMkLst>
            <pc:docMk/>
            <pc:sldMk cId="0" sldId="273"/>
            <ac:spMk id="5" creationId="{0449E143-F6B8-4576-ADA2-2ACCE7229ECB}"/>
          </ac:spMkLst>
        </pc:spChg>
        <pc:spChg chg="add mod">
          <ac:chgData name="Utriainen Ville-Einari" userId="82f6d6a2-f8fb-4ef5-a7fa-04b4bb6d8358" providerId="ADAL" clId="{3F831170-6FB0-4DE9-9EE2-BA4E8DB231A4}" dt="2020-11-25T17:40:06.914" v="25193" actId="1035"/>
          <ac:spMkLst>
            <pc:docMk/>
            <pc:sldMk cId="0" sldId="273"/>
            <ac:spMk id="6" creationId="{BCAB1CA8-C23C-4521-B191-3A61CC9A3DAE}"/>
          </ac:spMkLst>
        </pc:spChg>
        <pc:spChg chg="add mod">
          <ac:chgData name="Utriainen Ville-Einari" userId="82f6d6a2-f8fb-4ef5-a7fa-04b4bb6d8358" providerId="ADAL" clId="{3F831170-6FB0-4DE9-9EE2-BA4E8DB231A4}" dt="2020-11-25T20:03:14.462" v="27120" actId="14100"/>
          <ac:spMkLst>
            <pc:docMk/>
            <pc:sldMk cId="0" sldId="273"/>
            <ac:spMk id="7" creationId="{2EA22CD4-B1C7-417A-B82D-FB898DD233C8}"/>
          </ac:spMkLst>
        </pc:spChg>
        <pc:spChg chg="add mod">
          <ac:chgData name="Utriainen Ville-Einari" userId="82f6d6a2-f8fb-4ef5-a7fa-04b4bb6d8358" providerId="ADAL" clId="{3F831170-6FB0-4DE9-9EE2-BA4E8DB231A4}" dt="2020-11-25T17:40:10.957" v="25194" actId="14100"/>
          <ac:spMkLst>
            <pc:docMk/>
            <pc:sldMk cId="0" sldId="273"/>
            <ac:spMk id="8" creationId="{D505E225-B6D1-4E40-A5E1-0802D03AB89C}"/>
          </ac:spMkLst>
        </pc:spChg>
        <pc:spChg chg="add mod">
          <ac:chgData name="Utriainen Ville-Einari" userId="82f6d6a2-f8fb-4ef5-a7fa-04b4bb6d8358" providerId="ADAL" clId="{3F831170-6FB0-4DE9-9EE2-BA4E8DB231A4}" dt="2020-11-24T10:22:17.245" v="18434"/>
          <ac:spMkLst>
            <pc:docMk/>
            <pc:sldMk cId="0" sldId="273"/>
            <ac:spMk id="17" creationId="{11067419-B5C2-4131-89C2-141B0CD6E04B}"/>
          </ac:spMkLst>
        </pc:spChg>
        <pc:spChg chg="add del mod">
          <ac:chgData name="Utriainen Ville-Einari" userId="82f6d6a2-f8fb-4ef5-a7fa-04b4bb6d8358" providerId="ADAL" clId="{3F831170-6FB0-4DE9-9EE2-BA4E8DB231A4}" dt="2020-11-25T17:53:28.590" v="25233"/>
          <ac:spMkLst>
            <pc:docMk/>
            <pc:sldMk cId="0" sldId="273"/>
            <ac:spMk id="29" creationId="{251E879F-89D2-4B73-9FB4-A34CB1795782}"/>
          </ac:spMkLst>
        </pc:spChg>
        <pc:spChg chg="add mod">
          <ac:chgData name="Utriainen Ville-Einari" userId="82f6d6a2-f8fb-4ef5-a7fa-04b4bb6d8358" providerId="ADAL" clId="{3F831170-6FB0-4DE9-9EE2-BA4E8DB231A4}" dt="2020-11-25T18:41:58.874" v="25568" actId="1076"/>
          <ac:spMkLst>
            <pc:docMk/>
            <pc:sldMk cId="0" sldId="273"/>
            <ac:spMk id="30" creationId="{AFB015D4-E220-4EC7-995E-CBD4EAAF686F}"/>
          </ac:spMkLst>
        </pc:spChg>
        <pc:spChg chg="add mod ord">
          <ac:chgData name="Utriainen Ville-Einari" userId="82f6d6a2-f8fb-4ef5-a7fa-04b4bb6d8358" providerId="ADAL" clId="{3F831170-6FB0-4DE9-9EE2-BA4E8DB231A4}" dt="2020-11-25T19:06:49.213" v="26002" actId="14100"/>
          <ac:spMkLst>
            <pc:docMk/>
            <pc:sldMk cId="0" sldId="273"/>
            <ac:spMk id="224" creationId="{45908159-0AA2-4228-BB9E-E97DEA038CBB}"/>
          </ac:spMkLst>
        </pc:spChg>
        <pc:spChg chg="del mod">
          <ac:chgData name="Utriainen Ville-Einari" userId="82f6d6a2-f8fb-4ef5-a7fa-04b4bb6d8358" providerId="ADAL" clId="{3F831170-6FB0-4DE9-9EE2-BA4E8DB231A4}" dt="2020-11-24T10:17:06.666" v="18340" actId="478"/>
          <ac:spMkLst>
            <pc:docMk/>
            <pc:sldMk cId="0" sldId="273"/>
            <ac:spMk id="225" creationId="{00000000-0000-0000-0000-000000000000}"/>
          </ac:spMkLst>
        </pc:spChg>
        <pc:spChg chg="add">
          <ac:chgData name="Utriainen Ville-Einari" userId="82f6d6a2-f8fb-4ef5-a7fa-04b4bb6d8358" providerId="ADAL" clId="{3F831170-6FB0-4DE9-9EE2-BA4E8DB231A4}" dt="2020-11-25T21:12:18.118" v="28104" actId="22"/>
          <ac:spMkLst>
            <pc:docMk/>
            <pc:sldMk cId="0" sldId="273"/>
            <ac:spMk id="225" creationId="{E2A07D9D-A630-4289-957C-3C684C532F99}"/>
          </ac:spMkLst>
        </pc:spChg>
        <pc:spChg chg="mod">
          <ac:chgData name="Utriainen Ville-Einari" userId="82f6d6a2-f8fb-4ef5-a7fa-04b4bb6d8358" providerId="ADAL" clId="{3F831170-6FB0-4DE9-9EE2-BA4E8DB231A4}" dt="2020-11-25T20:02:17.415" v="27118" actId="1035"/>
          <ac:spMkLst>
            <pc:docMk/>
            <pc:sldMk cId="0" sldId="273"/>
            <ac:spMk id="226" creationId="{00000000-0000-0000-0000-000000000000}"/>
          </ac:spMkLst>
        </pc:spChg>
        <pc:spChg chg="mod">
          <ac:chgData name="Utriainen Ville-Einari" userId="82f6d6a2-f8fb-4ef5-a7fa-04b4bb6d8358" providerId="ADAL" clId="{3F831170-6FB0-4DE9-9EE2-BA4E8DB231A4}" dt="2020-11-25T18:59:03.070" v="25622" actId="20577"/>
          <ac:spMkLst>
            <pc:docMk/>
            <pc:sldMk cId="0" sldId="273"/>
            <ac:spMk id="227" creationId="{00000000-0000-0000-0000-000000000000}"/>
          </ac:spMkLst>
        </pc:spChg>
        <pc:spChg chg="mod">
          <ac:chgData name="Utriainen Ville-Einari" userId="82f6d6a2-f8fb-4ef5-a7fa-04b4bb6d8358" providerId="ADAL" clId="{3F831170-6FB0-4DE9-9EE2-BA4E8DB231A4}" dt="2020-11-21T18:00:10.908" v="7841" actId="20577"/>
          <ac:spMkLst>
            <pc:docMk/>
            <pc:sldMk cId="0" sldId="273"/>
            <ac:spMk id="228" creationId="{00000000-0000-0000-0000-000000000000}"/>
          </ac:spMkLst>
        </pc:spChg>
        <pc:spChg chg="mod">
          <ac:chgData name="Utriainen Ville-Einari" userId="82f6d6a2-f8fb-4ef5-a7fa-04b4bb6d8358" providerId="ADAL" clId="{3F831170-6FB0-4DE9-9EE2-BA4E8DB231A4}" dt="2020-11-25T19:35:38.514" v="26378" actId="20577"/>
          <ac:spMkLst>
            <pc:docMk/>
            <pc:sldMk cId="0" sldId="273"/>
            <ac:spMk id="229" creationId="{00000000-0000-0000-0000-000000000000}"/>
          </ac:spMkLst>
        </pc:spChg>
        <pc:spChg chg="mod">
          <ac:chgData name="Utriainen Ville-Einari" userId="82f6d6a2-f8fb-4ef5-a7fa-04b4bb6d8358" providerId="ADAL" clId="{3F831170-6FB0-4DE9-9EE2-BA4E8DB231A4}" dt="2020-11-25T20:02:17.415" v="27118" actId="1035"/>
          <ac:spMkLst>
            <pc:docMk/>
            <pc:sldMk cId="0" sldId="273"/>
            <ac:spMk id="230" creationId="{00000000-0000-0000-0000-000000000000}"/>
          </ac:spMkLst>
        </pc:spChg>
        <pc:spChg chg="mod">
          <ac:chgData name="Utriainen Ville-Einari" userId="82f6d6a2-f8fb-4ef5-a7fa-04b4bb6d8358" providerId="ADAL" clId="{3F831170-6FB0-4DE9-9EE2-BA4E8DB231A4}" dt="2020-11-25T11:17:38.376" v="22503" actId="14100"/>
          <ac:spMkLst>
            <pc:docMk/>
            <pc:sldMk cId="0" sldId="273"/>
            <ac:spMk id="231" creationId="{00000000-0000-0000-0000-000000000000}"/>
          </ac:spMkLst>
        </pc:spChg>
        <pc:spChg chg="del">
          <ac:chgData name="Utriainen Ville-Einari" userId="82f6d6a2-f8fb-4ef5-a7fa-04b4bb6d8358" providerId="ADAL" clId="{3F831170-6FB0-4DE9-9EE2-BA4E8DB231A4}" dt="2020-11-25T11:08:07.900" v="21833" actId="478"/>
          <ac:spMkLst>
            <pc:docMk/>
            <pc:sldMk cId="0" sldId="273"/>
            <ac:spMk id="233" creationId="{00000000-0000-0000-0000-000000000000}"/>
          </ac:spMkLst>
        </pc:spChg>
        <pc:spChg chg="mod">
          <ac:chgData name="Utriainen Ville-Einari" userId="82f6d6a2-f8fb-4ef5-a7fa-04b4bb6d8358" providerId="ADAL" clId="{3F831170-6FB0-4DE9-9EE2-BA4E8DB231A4}" dt="2020-11-25T21:10:47.715" v="28095" actId="1035"/>
          <ac:spMkLst>
            <pc:docMk/>
            <pc:sldMk cId="0" sldId="273"/>
            <ac:spMk id="235" creationId="{00000000-0000-0000-0000-000000000000}"/>
          </ac:spMkLst>
        </pc:spChg>
        <pc:spChg chg="mod">
          <ac:chgData name="Utriainen Ville-Einari" userId="82f6d6a2-f8fb-4ef5-a7fa-04b4bb6d8358" providerId="ADAL" clId="{3F831170-6FB0-4DE9-9EE2-BA4E8DB231A4}" dt="2020-11-25T19:01:31.802" v="25762" actId="1076"/>
          <ac:spMkLst>
            <pc:docMk/>
            <pc:sldMk cId="0" sldId="273"/>
            <ac:spMk id="236" creationId="{00000000-0000-0000-0000-000000000000}"/>
          </ac:spMkLst>
        </pc:spChg>
        <pc:spChg chg="del mod">
          <ac:chgData name="Utriainen Ville-Einari" userId="82f6d6a2-f8fb-4ef5-a7fa-04b4bb6d8358" providerId="ADAL" clId="{3F831170-6FB0-4DE9-9EE2-BA4E8DB231A4}" dt="2020-11-25T17:33:21.240" v="25058" actId="478"/>
          <ac:spMkLst>
            <pc:docMk/>
            <pc:sldMk cId="0" sldId="273"/>
            <ac:spMk id="238" creationId="{00000000-0000-0000-0000-000000000000}"/>
          </ac:spMkLst>
        </pc:spChg>
        <pc:graphicFrameChg chg="add mod ord modGraphic">
          <ac:chgData name="Utriainen Ville-Einari" userId="82f6d6a2-f8fb-4ef5-a7fa-04b4bb6d8358" providerId="ADAL" clId="{3F831170-6FB0-4DE9-9EE2-BA4E8DB231A4}" dt="2020-11-25T20:02:17.415" v="27118" actId="1035"/>
          <ac:graphicFrameMkLst>
            <pc:docMk/>
            <pc:sldMk cId="0" sldId="273"/>
            <ac:graphicFrameMk id="3" creationId="{B962B9B4-81AD-4778-B8D5-BCFD75328D12}"/>
          </ac:graphicFrameMkLst>
        </pc:graphicFrameChg>
        <pc:graphicFrameChg chg="del">
          <ac:chgData name="Utriainen Ville-Einari" userId="82f6d6a2-f8fb-4ef5-a7fa-04b4bb6d8358" providerId="ADAL" clId="{3F831170-6FB0-4DE9-9EE2-BA4E8DB231A4}" dt="2020-11-22T15:13:46.483" v="9834" actId="478"/>
          <ac:graphicFrameMkLst>
            <pc:docMk/>
            <pc:sldMk cId="0" sldId="273"/>
            <ac:graphicFrameMk id="6" creationId="{8BC53299-884F-4FA1-BA9D-E953D1C01CBB}"/>
          </ac:graphicFrameMkLst>
        </pc:graphicFrameChg>
        <pc:graphicFrameChg chg="del mod">
          <ac:chgData name="Utriainen Ville-Einari" userId="82f6d6a2-f8fb-4ef5-a7fa-04b4bb6d8358" providerId="ADAL" clId="{3F831170-6FB0-4DE9-9EE2-BA4E8DB231A4}" dt="2020-11-25T17:33:19.090" v="25057" actId="478"/>
          <ac:graphicFrameMkLst>
            <pc:docMk/>
            <pc:sldMk cId="0" sldId="273"/>
            <ac:graphicFrameMk id="18" creationId="{00000000-0008-0000-0200-000094B9A85D}"/>
          </ac:graphicFrameMkLst>
        </pc:graphicFrameChg>
        <pc:graphicFrameChg chg="add del mod">
          <ac:chgData name="Utriainen Ville-Einari" userId="82f6d6a2-f8fb-4ef5-a7fa-04b4bb6d8358" providerId="ADAL" clId="{3F831170-6FB0-4DE9-9EE2-BA4E8DB231A4}" dt="2020-11-25T18:57:34.478" v="25581" actId="478"/>
          <ac:graphicFrameMkLst>
            <pc:docMk/>
            <pc:sldMk cId="0" sldId="273"/>
            <ac:graphicFrameMk id="19" creationId="{126EDDBA-781A-49C9-A241-A8DEEA0C18CA}"/>
          </ac:graphicFrameMkLst>
        </pc:graphicFrameChg>
        <pc:graphicFrameChg chg="add del mod">
          <ac:chgData name="Utriainen Ville-Einari" userId="82f6d6a2-f8fb-4ef5-a7fa-04b4bb6d8358" providerId="ADAL" clId="{3F831170-6FB0-4DE9-9EE2-BA4E8DB231A4}" dt="2020-11-25T17:33:53.537" v="25067" actId="478"/>
          <ac:graphicFrameMkLst>
            <pc:docMk/>
            <pc:sldMk cId="0" sldId="273"/>
            <ac:graphicFrameMk id="20" creationId="{126EDDBA-781A-49C9-A241-A8DEEA0C18CA}"/>
          </ac:graphicFrameMkLst>
        </pc:graphicFrameChg>
        <pc:graphicFrameChg chg="add mod ord">
          <ac:chgData name="Utriainen Ville-Einari" userId="82f6d6a2-f8fb-4ef5-a7fa-04b4bb6d8358" providerId="ADAL" clId="{3F831170-6FB0-4DE9-9EE2-BA4E8DB231A4}" dt="2020-11-25T18:58:42.564" v="25610" actId="14100"/>
          <ac:graphicFrameMkLst>
            <pc:docMk/>
            <pc:sldMk cId="0" sldId="273"/>
            <ac:graphicFrameMk id="43" creationId="{126EDDBA-781A-49C9-A241-A8DEEA0C18CA}"/>
          </ac:graphicFrameMkLst>
        </pc:graphicFrameChg>
        <pc:graphicFrameChg chg="mod modGraphic">
          <ac:chgData name="Utriainen Ville-Einari" userId="82f6d6a2-f8fb-4ef5-a7fa-04b4bb6d8358" providerId="ADAL" clId="{3F831170-6FB0-4DE9-9EE2-BA4E8DB231A4}" dt="2020-11-25T20:02:17.415" v="27118" actId="1035"/>
          <ac:graphicFrameMkLst>
            <pc:docMk/>
            <pc:sldMk cId="0" sldId="273"/>
            <ac:graphicFrameMk id="232" creationId="{00000000-0000-0000-0000-000000000000}"/>
          </ac:graphicFrameMkLst>
        </pc:graphicFrameChg>
        <pc:cxnChg chg="add mod">
          <ac:chgData name="Utriainen Ville-Einari" userId="82f6d6a2-f8fb-4ef5-a7fa-04b4bb6d8358" providerId="ADAL" clId="{3F831170-6FB0-4DE9-9EE2-BA4E8DB231A4}" dt="2020-11-25T17:50:45.278" v="25216" actId="693"/>
          <ac:cxnSpMkLst>
            <pc:docMk/>
            <pc:sldMk cId="0" sldId="273"/>
            <ac:cxnSpMk id="10" creationId="{9FB1E0DD-D7C0-4D9A-8B13-C78D3185EC69}"/>
          </ac:cxnSpMkLst>
        </pc:cxnChg>
        <pc:cxnChg chg="add mod">
          <ac:chgData name="Utriainen Ville-Einari" userId="82f6d6a2-f8fb-4ef5-a7fa-04b4bb6d8358" providerId="ADAL" clId="{3F831170-6FB0-4DE9-9EE2-BA4E8DB231A4}" dt="2020-11-25T17:53:18.584" v="25231" actId="1036"/>
          <ac:cxnSpMkLst>
            <pc:docMk/>
            <pc:sldMk cId="0" sldId="273"/>
            <ac:cxnSpMk id="15" creationId="{E2CA33A6-31E8-4509-8B58-710ED3E9BF79}"/>
          </ac:cxnSpMkLst>
        </pc:cxnChg>
        <pc:cxnChg chg="add mod">
          <ac:chgData name="Utriainen Ville-Einari" userId="82f6d6a2-f8fb-4ef5-a7fa-04b4bb6d8358" providerId="ADAL" clId="{3F831170-6FB0-4DE9-9EE2-BA4E8DB231A4}" dt="2020-11-25T17:50:45.278" v="25216" actId="693"/>
          <ac:cxnSpMkLst>
            <pc:docMk/>
            <pc:sldMk cId="0" sldId="273"/>
            <ac:cxnSpMk id="31" creationId="{E2029A7B-4442-4997-A39A-929DAAFBE6CB}"/>
          </ac:cxnSpMkLst>
        </pc:cxnChg>
        <pc:cxnChg chg="del">
          <ac:chgData name="Utriainen Ville-Einari" userId="82f6d6a2-f8fb-4ef5-a7fa-04b4bb6d8358" providerId="ADAL" clId="{3F831170-6FB0-4DE9-9EE2-BA4E8DB231A4}" dt="2020-11-25T17:33:23.348" v="25059" actId="478"/>
          <ac:cxnSpMkLst>
            <pc:docMk/>
            <pc:sldMk cId="0" sldId="273"/>
            <ac:cxnSpMk id="237" creationId="{00000000-0000-0000-0000-000000000000}"/>
          </ac:cxnSpMkLst>
        </pc:cxnChg>
      </pc:sldChg>
      <pc:sldChg chg="addSp delSp modSp add del mod">
        <pc:chgData name="Utriainen Ville-Einari" userId="82f6d6a2-f8fb-4ef5-a7fa-04b4bb6d8358" providerId="ADAL" clId="{3F831170-6FB0-4DE9-9EE2-BA4E8DB231A4}" dt="2020-11-23T12:14:06.249" v="14889" actId="47"/>
        <pc:sldMkLst>
          <pc:docMk/>
          <pc:sldMk cId="357943483" sldId="274"/>
        </pc:sldMkLst>
        <pc:spChg chg="add mod">
          <ac:chgData name="Utriainen Ville-Einari" userId="82f6d6a2-f8fb-4ef5-a7fa-04b4bb6d8358" providerId="ADAL" clId="{3F831170-6FB0-4DE9-9EE2-BA4E8DB231A4}" dt="2020-11-21T11:44:01.477" v="261" actId="5793"/>
          <ac:spMkLst>
            <pc:docMk/>
            <pc:sldMk cId="357943483" sldId="274"/>
            <ac:spMk id="2" creationId="{125A15CE-07F1-4DF9-9E5B-607E1F86B7BA}"/>
          </ac:spMkLst>
        </pc:spChg>
        <pc:spChg chg="add mod">
          <ac:chgData name="Utriainen Ville-Einari" userId="82f6d6a2-f8fb-4ef5-a7fa-04b4bb6d8358" providerId="ADAL" clId="{3F831170-6FB0-4DE9-9EE2-BA4E8DB231A4}" dt="2020-11-21T11:43:13.277" v="255" actId="14100"/>
          <ac:spMkLst>
            <pc:docMk/>
            <pc:sldMk cId="357943483" sldId="274"/>
            <ac:spMk id="3" creationId="{07D7C26B-3ABC-4FD4-B9C6-EE44B3972560}"/>
          </ac:spMkLst>
        </pc:spChg>
        <pc:spChg chg="add mod">
          <ac:chgData name="Utriainen Ville-Einari" userId="82f6d6a2-f8fb-4ef5-a7fa-04b4bb6d8358" providerId="ADAL" clId="{3F831170-6FB0-4DE9-9EE2-BA4E8DB231A4}" dt="2020-11-21T11:43:20.049" v="256" actId="1076"/>
          <ac:spMkLst>
            <pc:docMk/>
            <pc:sldMk cId="357943483" sldId="274"/>
            <ac:spMk id="4" creationId="{C0C45E87-FF82-4955-9BBC-0F42938CFBAA}"/>
          </ac:spMkLst>
        </pc:spChg>
        <pc:spChg chg="add mod">
          <ac:chgData name="Utriainen Ville-Einari" userId="82f6d6a2-f8fb-4ef5-a7fa-04b4bb6d8358" providerId="ADAL" clId="{3F831170-6FB0-4DE9-9EE2-BA4E8DB231A4}" dt="2020-11-21T11:43:01.873" v="253" actId="14100"/>
          <ac:spMkLst>
            <pc:docMk/>
            <pc:sldMk cId="357943483" sldId="274"/>
            <ac:spMk id="5" creationId="{6AA79E78-F080-4C2A-8DC5-A1DA386F0BF6}"/>
          </ac:spMkLst>
        </pc:spChg>
        <pc:spChg chg="add mod">
          <ac:chgData name="Utriainen Ville-Einari" userId="82f6d6a2-f8fb-4ef5-a7fa-04b4bb6d8358" providerId="ADAL" clId="{3F831170-6FB0-4DE9-9EE2-BA4E8DB231A4}" dt="2020-11-21T11:42:58.688" v="252" actId="14100"/>
          <ac:spMkLst>
            <pc:docMk/>
            <pc:sldMk cId="357943483" sldId="274"/>
            <ac:spMk id="7" creationId="{F88DFD0B-1FBB-46F4-A3AE-B0FD20B40C42}"/>
          </ac:spMkLst>
        </pc:spChg>
        <pc:spChg chg="add mod">
          <ac:chgData name="Utriainen Ville-Einari" userId="82f6d6a2-f8fb-4ef5-a7fa-04b4bb6d8358" providerId="ADAL" clId="{3F831170-6FB0-4DE9-9EE2-BA4E8DB231A4}" dt="2020-11-21T11:42:35.319" v="250" actId="571"/>
          <ac:spMkLst>
            <pc:docMk/>
            <pc:sldMk cId="357943483" sldId="274"/>
            <ac:spMk id="27" creationId="{E5FC4C53-5F81-4DBC-819B-4DBEF5001217}"/>
          </ac:spMkLst>
        </pc:spChg>
        <pc:spChg chg="del">
          <ac:chgData name="Utriainen Ville-Einari" userId="82f6d6a2-f8fb-4ef5-a7fa-04b4bb6d8358" providerId="ADAL" clId="{3F831170-6FB0-4DE9-9EE2-BA4E8DB231A4}" dt="2020-11-21T11:38:31.595" v="74" actId="478"/>
          <ac:spMkLst>
            <pc:docMk/>
            <pc:sldMk cId="357943483" sldId="274"/>
            <ac:spMk id="225" creationId="{00000000-0000-0000-0000-000000000000}"/>
          </ac:spMkLst>
        </pc:spChg>
        <pc:spChg chg="mod">
          <ac:chgData name="Utriainen Ville-Einari" userId="82f6d6a2-f8fb-4ef5-a7fa-04b4bb6d8358" providerId="ADAL" clId="{3F831170-6FB0-4DE9-9EE2-BA4E8DB231A4}" dt="2020-11-21T11:43:13.277" v="255" actId="14100"/>
          <ac:spMkLst>
            <pc:docMk/>
            <pc:sldMk cId="357943483" sldId="274"/>
            <ac:spMk id="226" creationId="{00000000-0000-0000-0000-000000000000}"/>
          </ac:spMkLst>
        </pc:spChg>
        <pc:spChg chg="mod">
          <ac:chgData name="Utriainen Ville-Einari" userId="82f6d6a2-f8fb-4ef5-a7fa-04b4bb6d8358" providerId="ADAL" clId="{3F831170-6FB0-4DE9-9EE2-BA4E8DB231A4}" dt="2020-11-21T11:43:13.277" v="255" actId="14100"/>
          <ac:spMkLst>
            <pc:docMk/>
            <pc:sldMk cId="357943483" sldId="274"/>
            <ac:spMk id="227" creationId="{00000000-0000-0000-0000-000000000000}"/>
          </ac:spMkLst>
        </pc:spChg>
        <pc:spChg chg="mod">
          <ac:chgData name="Utriainen Ville-Einari" userId="82f6d6a2-f8fb-4ef5-a7fa-04b4bb6d8358" providerId="ADAL" clId="{3F831170-6FB0-4DE9-9EE2-BA4E8DB231A4}" dt="2020-11-21T11:37:44.361" v="20" actId="20577"/>
          <ac:spMkLst>
            <pc:docMk/>
            <pc:sldMk cId="357943483" sldId="274"/>
            <ac:spMk id="228" creationId="{00000000-0000-0000-0000-000000000000}"/>
          </ac:spMkLst>
        </pc:spChg>
        <pc:spChg chg="mod">
          <ac:chgData name="Utriainen Ville-Einari" userId="82f6d6a2-f8fb-4ef5-a7fa-04b4bb6d8358" providerId="ADAL" clId="{3F831170-6FB0-4DE9-9EE2-BA4E8DB231A4}" dt="2020-11-21T11:40:12.646" v="196" actId="1076"/>
          <ac:spMkLst>
            <pc:docMk/>
            <pc:sldMk cId="357943483" sldId="274"/>
            <ac:spMk id="229" creationId="{00000000-0000-0000-0000-000000000000}"/>
          </ac:spMkLst>
        </pc:spChg>
        <pc:spChg chg="del">
          <ac:chgData name="Utriainen Ville-Einari" userId="82f6d6a2-f8fb-4ef5-a7fa-04b4bb6d8358" providerId="ADAL" clId="{3F831170-6FB0-4DE9-9EE2-BA4E8DB231A4}" dt="2020-11-21T11:38:29.670" v="73" actId="478"/>
          <ac:spMkLst>
            <pc:docMk/>
            <pc:sldMk cId="357943483" sldId="274"/>
            <ac:spMk id="230" creationId="{00000000-0000-0000-0000-000000000000}"/>
          </ac:spMkLst>
        </pc:spChg>
        <pc:spChg chg="del mod">
          <ac:chgData name="Utriainen Ville-Einari" userId="82f6d6a2-f8fb-4ef5-a7fa-04b4bb6d8358" providerId="ADAL" clId="{3F831170-6FB0-4DE9-9EE2-BA4E8DB231A4}" dt="2020-11-21T11:40:44.576" v="204" actId="478"/>
          <ac:spMkLst>
            <pc:docMk/>
            <pc:sldMk cId="357943483" sldId="274"/>
            <ac:spMk id="231" creationId="{00000000-0000-0000-0000-000000000000}"/>
          </ac:spMkLst>
        </pc:spChg>
        <pc:spChg chg="add del">
          <ac:chgData name="Utriainen Ville-Einari" userId="82f6d6a2-f8fb-4ef5-a7fa-04b4bb6d8358" providerId="ADAL" clId="{3F831170-6FB0-4DE9-9EE2-BA4E8DB231A4}" dt="2020-11-21T11:40:15.295" v="198" actId="478"/>
          <ac:spMkLst>
            <pc:docMk/>
            <pc:sldMk cId="357943483" sldId="274"/>
            <ac:spMk id="233" creationId="{00000000-0000-0000-0000-000000000000}"/>
          </ac:spMkLst>
        </pc:spChg>
        <pc:spChg chg="del mod">
          <ac:chgData name="Utriainen Ville-Einari" userId="82f6d6a2-f8fb-4ef5-a7fa-04b4bb6d8358" providerId="ADAL" clId="{3F831170-6FB0-4DE9-9EE2-BA4E8DB231A4}" dt="2020-11-21T11:42:22.842" v="248" actId="478"/>
          <ac:spMkLst>
            <pc:docMk/>
            <pc:sldMk cId="357943483" sldId="274"/>
            <ac:spMk id="235" creationId="{00000000-0000-0000-0000-000000000000}"/>
          </ac:spMkLst>
        </pc:spChg>
        <pc:spChg chg="mod">
          <ac:chgData name="Utriainen Ville-Einari" userId="82f6d6a2-f8fb-4ef5-a7fa-04b4bb6d8358" providerId="ADAL" clId="{3F831170-6FB0-4DE9-9EE2-BA4E8DB231A4}" dt="2020-11-21T11:41:27.943" v="224" actId="6549"/>
          <ac:spMkLst>
            <pc:docMk/>
            <pc:sldMk cId="357943483" sldId="274"/>
            <ac:spMk id="236" creationId="{00000000-0000-0000-0000-000000000000}"/>
          </ac:spMkLst>
        </pc:spChg>
        <pc:spChg chg="del">
          <ac:chgData name="Utriainen Ville-Einari" userId="82f6d6a2-f8fb-4ef5-a7fa-04b4bb6d8358" providerId="ADAL" clId="{3F831170-6FB0-4DE9-9EE2-BA4E8DB231A4}" dt="2020-11-21T11:40:36.102" v="202" actId="478"/>
          <ac:spMkLst>
            <pc:docMk/>
            <pc:sldMk cId="357943483" sldId="274"/>
            <ac:spMk id="238" creationId="{00000000-0000-0000-0000-000000000000}"/>
          </ac:spMkLst>
        </pc:spChg>
        <pc:graphicFrameChg chg="del">
          <ac:chgData name="Utriainen Ville-Einari" userId="82f6d6a2-f8fb-4ef5-a7fa-04b4bb6d8358" providerId="ADAL" clId="{3F831170-6FB0-4DE9-9EE2-BA4E8DB231A4}" dt="2020-11-21T11:40:00.923" v="192" actId="478"/>
          <ac:graphicFrameMkLst>
            <pc:docMk/>
            <pc:sldMk cId="357943483" sldId="274"/>
            <ac:graphicFrameMk id="6" creationId="{8BC53299-884F-4FA1-BA9D-E953D1C01CBB}"/>
          </ac:graphicFrameMkLst>
        </pc:graphicFrameChg>
        <pc:graphicFrameChg chg="del mod">
          <ac:chgData name="Utriainen Ville-Einari" userId="82f6d6a2-f8fb-4ef5-a7fa-04b4bb6d8358" providerId="ADAL" clId="{3F831170-6FB0-4DE9-9EE2-BA4E8DB231A4}" dt="2020-11-21T11:42:19.796" v="247" actId="478"/>
          <ac:graphicFrameMkLst>
            <pc:docMk/>
            <pc:sldMk cId="357943483" sldId="274"/>
            <ac:graphicFrameMk id="18" creationId="{00000000-0008-0000-0200-000094B9A85D}"/>
          </ac:graphicFrameMkLst>
        </pc:graphicFrameChg>
        <pc:graphicFrameChg chg="del">
          <ac:chgData name="Utriainen Ville-Einari" userId="82f6d6a2-f8fb-4ef5-a7fa-04b4bb6d8358" providerId="ADAL" clId="{3F831170-6FB0-4DE9-9EE2-BA4E8DB231A4}" dt="2020-11-21T11:38:34.774" v="75" actId="478"/>
          <ac:graphicFrameMkLst>
            <pc:docMk/>
            <pc:sldMk cId="357943483" sldId="274"/>
            <ac:graphicFrameMk id="232" creationId="{00000000-0000-0000-0000-000000000000}"/>
          </ac:graphicFrameMkLst>
        </pc:graphicFrameChg>
        <pc:cxnChg chg="del">
          <ac:chgData name="Utriainen Ville-Einari" userId="82f6d6a2-f8fb-4ef5-a7fa-04b4bb6d8358" providerId="ADAL" clId="{3F831170-6FB0-4DE9-9EE2-BA4E8DB231A4}" dt="2020-11-21T11:40:39.558" v="203" actId="478"/>
          <ac:cxnSpMkLst>
            <pc:docMk/>
            <pc:sldMk cId="357943483" sldId="274"/>
            <ac:cxnSpMk id="237" creationId="{00000000-0000-0000-0000-000000000000}"/>
          </ac:cxnSpMkLst>
        </pc:cxnChg>
      </pc:sldChg>
      <pc:sldChg chg="addSp delSp modSp add mod">
        <pc:chgData name="Utriainen Ville-Einari" userId="82f6d6a2-f8fb-4ef5-a7fa-04b4bb6d8358" providerId="ADAL" clId="{3F831170-6FB0-4DE9-9EE2-BA4E8DB231A4}" dt="2020-11-25T13:01:08.217" v="23442" actId="20577"/>
        <pc:sldMkLst>
          <pc:docMk/>
          <pc:sldMk cId="3729021755" sldId="275"/>
        </pc:sldMkLst>
        <pc:spChg chg="add mod ord topLvl">
          <ac:chgData name="Utriainen Ville-Einari" userId="82f6d6a2-f8fb-4ef5-a7fa-04b4bb6d8358" providerId="ADAL" clId="{3F831170-6FB0-4DE9-9EE2-BA4E8DB231A4}" dt="2020-11-21T12:40:43.986" v="406" actId="164"/>
          <ac:spMkLst>
            <pc:docMk/>
            <pc:sldMk cId="3729021755" sldId="275"/>
            <ac:spMk id="2" creationId="{8BF0E4E8-6680-433E-8EF5-C45A1D938569}"/>
          </ac:spMkLst>
        </pc:spChg>
        <pc:spChg chg="del">
          <ac:chgData name="Utriainen Ville-Einari" userId="82f6d6a2-f8fb-4ef5-a7fa-04b4bb6d8358" providerId="ADAL" clId="{3F831170-6FB0-4DE9-9EE2-BA4E8DB231A4}" dt="2020-11-24T10:21:14.970" v="18418" actId="478"/>
          <ac:spMkLst>
            <pc:docMk/>
            <pc:sldMk cId="3729021755" sldId="275"/>
            <ac:spMk id="3" creationId="{FD46446D-4031-470B-8F9D-9DA7EACF4EBE}"/>
          </ac:spMkLst>
        </pc:spChg>
        <pc:spChg chg="add mod">
          <ac:chgData name="Utriainen Ville-Einari" userId="82f6d6a2-f8fb-4ef5-a7fa-04b4bb6d8358" providerId="ADAL" clId="{3F831170-6FB0-4DE9-9EE2-BA4E8DB231A4}" dt="2020-11-21T16:29:39.644" v="4398" actId="20577"/>
          <ac:spMkLst>
            <pc:docMk/>
            <pc:sldMk cId="3729021755" sldId="275"/>
            <ac:spMk id="4" creationId="{47D9EFA6-5E2A-4A25-B447-976DF74B1B2F}"/>
          </ac:spMkLst>
        </pc:spChg>
        <pc:spChg chg="add mod">
          <ac:chgData name="Utriainen Ville-Einari" userId="82f6d6a2-f8fb-4ef5-a7fa-04b4bb6d8358" providerId="ADAL" clId="{3F831170-6FB0-4DE9-9EE2-BA4E8DB231A4}" dt="2020-11-21T16:26:42.159" v="4179" actId="1076"/>
          <ac:spMkLst>
            <pc:docMk/>
            <pc:sldMk cId="3729021755" sldId="275"/>
            <ac:spMk id="8" creationId="{EC49EFF7-7A66-4E33-8964-92C51132A74B}"/>
          </ac:spMkLst>
        </pc:spChg>
        <pc:spChg chg="add del">
          <ac:chgData name="Utriainen Ville-Einari" userId="82f6d6a2-f8fb-4ef5-a7fa-04b4bb6d8358" providerId="ADAL" clId="{3F831170-6FB0-4DE9-9EE2-BA4E8DB231A4}" dt="2020-11-21T13:02:30.738" v="718" actId="22"/>
          <ac:spMkLst>
            <pc:docMk/>
            <pc:sldMk cId="3729021755" sldId="275"/>
            <ac:spMk id="10" creationId="{DF3EC9F8-3D69-4CF2-9919-B951BE5831E9}"/>
          </ac:spMkLst>
        </pc:spChg>
        <pc:spChg chg="add mod">
          <ac:chgData name="Utriainen Ville-Einari" userId="82f6d6a2-f8fb-4ef5-a7fa-04b4bb6d8358" providerId="ADAL" clId="{3F831170-6FB0-4DE9-9EE2-BA4E8DB231A4}" dt="2020-11-21T16:02:17.370" v="3531" actId="20577"/>
          <ac:spMkLst>
            <pc:docMk/>
            <pc:sldMk cId="3729021755" sldId="275"/>
            <ac:spMk id="11" creationId="{DC3C2F34-7B25-4B3D-9459-571FAEDC065E}"/>
          </ac:spMkLst>
        </pc:spChg>
        <pc:spChg chg="add mod topLvl">
          <ac:chgData name="Utriainen Ville-Einari" userId="82f6d6a2-f8fb-4ef5-a7fa-04b4bb6d8358" providerId="ADAL" clId="{3F831170-6FB0-4DE9-9EE2-BA4E8DB231A4}" dt="2020-11-21T15:52:40.956" v="3321" actId="403"/>
          <ac:spMkLst>
            <pc:docMk/>
            <pc:sldMk cId="3729021755" sldId="275"/>
            <ac:spMk id="12" creationId="{2A1D6DC4-D99D-4C1C-A018-9CA6D3B2F28D}"/>
          </ac:spMkLst>
        </pc:spChg>
        <pc:spChg chg="add del mod">
          <ac:chgData name="Utriainen Ville-Einari" userId="82f6d6a2-f8fb-4ef5-a7fa-04b4bb6d8358" providerId="ADAL" clId="{3F831170-6FB0-4DE9-9EE2-BA4E8DB231A4}" dt="2020-11-21T13:33:16.627" v="1249" actId="478"/>
          <ac:spMkLst>
            <pc:docMk/>
            <pc:sldMk cId="3729021755" sldId="275"/>
            <ac:spMk id="16" creationId="{E25B54AF-2E4B-4AF3-9B79-CB422177108C}"/>
          </ac:spMkLst>
        </pc:spChg>
        <pc:spChg chg="add mod">
          <ac:chgData name="Utriainen Ville-Einari" userId="82f6d6a2-f8fb-4ef5-a7fa-04b4bb6d8358" providerId="ADAL" clId="{3F831170-6FB0-4DE9-9EE2-BA4E8DB231A4}" dt="2020-11-22T13:39:52.273" v="8377" actId="948"/>
          <ac:spMkLst>
            <pc:docMk/>
            <pc:sldMk cId="3729021755" sldId="275"/>
            <ac:spMk id="19" creationId="{A9B272F0-EEB1-463C-BAAC-A83C66570B48}"/>
          </ac:spMkLst>
        </pc:spChg>
        <pc:spChg chg="add mod ord">
          <ac:chgData name="Utriainen Ville-Einari" userId="82f6d6a2-f8fb-4ef5-a7fa-04b4bb6d8358" providerId="ADAL" clId="{3F831170-6FB0-4DE9-9EE2-BA4E8DB231A4}" dt="2020-11-21T15:52:35.440" v="3320" actId="403"/>
          <ac:spMkLst>
            <pc:docMk/>
            <pc:sldMk cId="3729021755" sldId="275"/>
            <ac:spMk id="21" creationId="{88BFBE69-CE5D-411F-A6EA-DB3C978A30B5}"/>
          </ac:spMkLst>
        </pc:spChg>
        <pc:spChg chg="add del mod">
          <ac:chgData name="Utriainen Ville-Einari" userId="82f6d6a2-f8fb-4ef5-a7fa-04b4bb6d8358" providerId="ADAL" clId="{3F831170-6FB0-4DE9-9EE2-BA4E8DB231A4}" dt="2020-11-21T13:37:22.067" v="1350" actId="478"/>
          <ac:spMkLst>
            <pc:docMk/>
            <pc:sldMk cId="3729021755" sldId="275"/>
            <ac:spMk id="22" creationId="{8BFA129F-6CE5-4C8D-9BBD-65DEBD9F7D9B}"/>
          </ac:spMkLst>
        </pc:spChg>
        <pc:spChg chg="add mod">
          <ac:chgData name="Utriainen Ville-Einari" userId="82f6d6a2-f8fb-4ef5-a7fa-04b4bb6d8358" providerId="ADAL" clId="{3F831170-6FB0-4DE9-9EE2-BA4E8DB231A4}" dt="2020-11-23T11:55:24.912" v="13790" actId="20577"/>
          <ac:spMkLst>
            <pc:docMk/>
            <pc:sldMk cId="3729021755" sldId="275"/>
            <ac:spMk id="25" creationId="{79E8FDD7-FDDA-4C8D-A05E-03337F85ABE1}"/>
          </ac:spMkLst>
        </pc:spChg>
        <pc:spChg chg="add mod">
          <ac:chgData name="Utriainen Ville-Einari" userId="82f6d6a2-f8fb-4ef5-a7fa-04b4bb6d8358" providerId="ADAL" clId="{3F831170-6FB0-4DE9-9EE2-BA4E8DB231A4}" dt="2020-11-24T10:21:15.578" v="18419"/>
          <ac:spMkLst>
            <pc:docMk/>
            <pc:sldMk cId="3729021755" sldId="275"/>
            <ac:spMk id="26" creationId="{9A926A44-51AA-4687-8271-3E8D632C91FC}"/>
          </ac:spMkLst>
        </pc:spChg>
        <pc:spChg chg="add del mod">
          <ac:chgData name="Utriainen Ville-Einari" userId="82f6d6a2-f8fb-4ef5-a7fa-04b4bb6d8358" providerId="ADAL" clId="{3F831170-6FB0-4DE9-9EE2-BA4E8DB231A4}" dt="2020-11-21T13:35:49.647" v="1331" actId="478"/>
          <ac:spMkLst>
            <pc:docMk/>
            <pc:sldMk cId="3729021755" sldId="275"/>
            <ac:spMk id="27" creationId="{86BEC202-78E7-43DB-8D53-E5EF64B22C32}"/>
          </ac:spMkLst>
        </pc:spChg>
        <pc:spChg chg="add del">
          <ac:chgData name="Utriainen Ville-Einari" userId="82f6d6a2-f8fb-4ef5-a7fa-04b4bb6d8358" providerId="ADAL" clId="{3F831170-6FB0-4DE9-9EE2-BA4E8DB231A4}" dt="2020-11-21T13:36:00.877" v="1334" actId="478"/>
          <ac:spMkLst>
            <pc:docMk/>
            <pc:sldMk cId="3729021755" sldId="275"/>
            <ac:spMk id="29" creationId="{9FD30DD7-2ADE-4DD5-AD89-95DF5E83CB09}"/>
          </ac:spMkLst>
        </pc:spChg>
        <pc:spChg chg="add mod">
          <ac:chgData name="Utriainen Ville-Einari" userId="82f6d6a2-f8fb-4ef5-a7fa-04b4bb6d8358" providerId="ADAL" clId="{3F831170-6FB0-4DE9-9EE2-BA4E8DB231A4}" dt="2020-11-22T13:39:52.273" v="8377" actId="948"/>
          <ac:spMkLst>
            <pc:docMk/>
            <pc:sldMk cId="3729021755" sldId="275"/>
            <ac:spMk id="30" creationId="{7E1521CF-C766-440D-87F6-DBC019561229}"/>
          </ac:spMkLst>
        </pc:spChg>
        <pc:spChg chg="add mod">
          <ac:chgData name="Utriainen Ville-Einari" userId="82f6d6a2-f8fb-4ef5-a7fa-04b4bb6d8358" providerId="ADAL" clId="{3F831170-6FB0-4DE9-9EE2-BA4E8DB231A4}" dt="2020-11-21T13:39:56.217" v="1441" actId="790"/>
          <ac:spMkLst>
            <pc:docMk/>
            <pc:sldMk cId="3729021755" sldId="275"/>
            <ac:spMk id="32" creationId="{074C9E68-2AE9-468E-9D11-0EBE4FA102F6}"/>
          </ac:spMkLst>
        </pc:spChg>
        <pc:spChg chg="add del">
          <ac:chgData name="Utriainen Ville-Einari" userId="82f6d6a2-f8fb-4ef5-a7fa-04b4bb6d8358" providerId="ADAL" clId="{3F831170-6FB0-4DE9-9EE2-BA4E8DB231A4}" dt="2020-11-21T13:37:30.352" v="1353" actId="22"/>
          <ac:spMkLst>
            <pc:docMk/>
            <pc:sldMk cId="3729021755" sldId="275"/>
            <ac:spMk id="33" creationId="{09CB9D18-01FB-4ECC-9B90-85287CE52DAF}"/>
          </ac:spMkLst>
        </pc:spChg>
        <pc:spChg chg="add mod">
          <ac:chgData name="Utriainen Ville-Einari" userId="82f6d6a2-f8fb-4ef5-a7fa-04b4bb6d8358" providerId="ADAL" clId="{3F831170-6FB0-4DE9-9EE2-BA4E8DB231A4}" dt="2020-11-21T15:52:31.969" v="3319" actId="1076"/>
          <ac:spMkLst>
            <pc:docMk/>
            <pc:sldMk cId="3729021755" sldId="275"/>
            <ac:spMk id="35" creationId="{72D703ED-333A-4927-8CDD-404CE0F3DD94}"/>
          </ac:spMkLst>
        </pc:spChg>
        <pc:spChg chg="add mod">
          <ac:chgData name="Utriainen Ville-Einari" userId="82f6d6a2-f8fb-4ef5-a7fa-04b4bb6d8358" providerId="ADAL" clId="{3F831170-6FB0-4DE9-9EE2-BA4E8DB231A4}" dt="2020-11-21T16:27:43.971" v="4198" actId="20577"/>
          <ac:spMkLst>
            <pc:docMk/>
            <pc:sldMk cId="3729021755" sldId="275"/>
            <ac:spMk id="45" creationId="{3001A7AA-7324-47AE-9D5B-0EF6F43436C0}"/>
          </ac:spMkLst>
        </pc:spChg>
        <pc:spChg chg="add mod">
          <ac:chgData name="Utriainen Ville-Einari" userId="82f6d6a2-f8fb-4ef5-a7fa-04b4bb6d8358" providerId="ADAL" clId="{3F831170-6FB0-4DE9-9EE2-BA4E8DB231A4}" dt="2020-11-21T17:22:21.107" v="7003" actId="1076"/>
          <ac:spMkLst>
            <pc:docMk/>
            <pc:sldMk cId="3729021755" sldId="275"/>
            <ac:spMk id="47" creationId="{F3925BCA-BD82-4F68-A883-503BC057F7E7}"/>
          </ac:spMkLst>
        </pc:spChg>
        <pc:spChg chg="del mod">
          <ac:chgData name="Utriainen Ville-Einari" userId="82f6d6a2-f8fb-4ef5-a7fa-04b4bb6d8358" providerId="ADAL" clId="{3F831170-6FB0-4DE9-9EE2-BA4E8DB231A4}" dt="2020-11-21T13:37:24.167" v="1351" actId="478"/>
          <ac:spMkLst>
            <pc:docMk/>
            <pc:sldMk cId="3729021755" sldId="275"/>
            <ac:spMk id="207" creationId="{00000000-0000-0000-0000-000000000000}"/>
          </ac:spMkLst>
        </pc:spChg>
        <pc:spChg chg="del mod">
          <ac:chgData name="Utriainen Ville-Einari" userId="82f6d6a2-f8fb-4ef5-a7fa-04b4bb6d8358" providerId="ADAL" clId="{3F831170-6FB0-4DE9-9EE2-BA4E8DB231A4}" dt="2020-11-21T13:32:07.241" v="1233" actId="478"/>
          <ac:spMkLst>
            <pc:docMk/>
            <pc:sldMk cId="3729021755" sldId="275"/>
            <ac:spMk id="208" creationId="{00000000-0000-0000-0000-000000000000}"/>
          </ac:spMkLst>
        </pc:spChg>
        <pc:spChg chg="mod">
          <ac:chgData name="Utriainen Ville-Einari" userId="82f6d6a2-f8fb-4ef5-a7fa-04b4bb6d8358" providerId="ADAL" clId="{3F831170-6FB0-4DE9-9EE2-BA4E8DB231A4}" dt="2020-11-21T12:42:24.708" v="466" actId="1076"/>
          <ac:spMkLst>
            <pc:docMk/>
            <pc:sldMk cId="3729021755" sldId="275"/>
            <ac:spMk id="209" creationId="{00000000-0000-0000-0000-000000000000}"/>
          </ac:spMkLst>
        </pc:spChg>
        <pc:spChg chg="mod">
          <ac:chgData name="Utriainen Ville-Einari" userId="82f6d6a2-f8fb-4ef5-a7fa-04b4bb6d8358" providerId="ADAL" clId="{3F831170-6FB0-4DE9-9EE2-BA4E8DB231A4}" dt="2020-11-21T16:44:09.500" v="5587" actId="20577"/>
          <ac:spMkLst>
            <pc:docMk/>
            <pc:sldMk cId="3729021755" sldId="275"/>
            <ac:spMk id="210" creationId="{00000000-0000-0000-0000-000000000000}"/>
          </ac:spMkLst>
        </pc:spChg>
        <pc:spChg chg="del">
          <ac:chgData name="Utriainen Ville-Einari" userId="82f6d6a2-f8fb-4ef5-a7fa-04b4bb6d8358" providerId="ADAL" clId="{3F831170-6FB0-4DE9-9EE2-BA4E8DB231A4}" dt="2020-11-21T11:48:30.664" v="279" actId="478"/>
          <ac:spMkLst>
            <pc:docMk/>
            <pc:sldMk cId="3729021755" sldId="275"/>
            <ac:spMk id="213" creationId="{00000000-0000-0000-0000-000000000000}"/>
          </ac:spMkLst>
        </pc:spChg>
        <pc:spChg chg="del">
          <ac:chgData name="Utriainen Ville-Einari" userId="82f6d6a2-f8fb-4ef5-a7fa-04b4bb6d8358" providerId="ADAL" clId="{3F831170-6FB0-4DE9-9EE2-BA4E8DB231A4}" dt="2020-11-21T11:48:58.807" v="283" actId="478"/>
          <ac:spMkLst>
            <pc:docMk/>
            <pc:sldMk cId="3729021755" sldId="275"/>
            <ac:spMk id="214" creationId="{00000000-0000-0000-0000-000000000000}"/>
          </ac:spMkLst>
        </pc:spChg>
        <pc:spChg chg="del">
          <ac:chgData name="Utriainen Ville-Einari" userId="82f6d6a2-f8fb-4ef5-a7fa-04b4bb6d8358" providerId="ADAL" clId="{3F831170-6FB0-4DE9-9EE2-BA4E8DB231A4}" dt="2020-11-21T11:48:58.807" v="283" actId="478"/>
          <ac:spMkLst>
            <pc:docMk/>
            <pc:sldMk cId="3729021755" sldId="275"/>
            <ac:spMk id="216" creationId="{00000000-0000-0000-0000-000000000000}"/>
          </ac:spMkLst>
        </pc:spChg>
        <pc:spChg chg="del">
          <ac:chgData name="Utriainen Ville-Einari" userId="82f6d6a2-f8fb-4ef5-a7fa-04b4bb6d8358" providerId="ADAL" clId="{3F831170-6FB0-4DE9-9EE2-BA4E8DB231A4}" dt="2020-11-21T11:49:07.772" v="284" actId="478"/>
          <ac:spMkLst>
            <pc:docMk/>
            <pc:sldMk cId="3729021755" sldId="275"/>
            <ac:spMk id="217" creationId="{00000000-0000-0000-0000-000000000000}"/>
          </ac:spMkLst>
        </pc:spChg>
        <pc:spChg chg="del">
          <ac:chgData name="Utriainen Ville-Einari" userId="82f6d6a2-f8fb-4ef5-a7fa-04b4bb6d8358" providerId="ADAL" clId="{3F831170-6FB0-4DE9-9EE2-BA4E8DB231A4}" dt="2020-11-21T11:48:58.807" v="283" actId="478"/>
          <ac:spMkLst>
            <pc:docMk/>
            <pc:sldMk cId="3729021755" sldId="275"/>
            <ac:spMk id="218" creationId="{00000000-0000-0000-0000-000000000000}"/>
          </ac:spMkLst>
        </pc:spChg>
        <pc:spChg chg="del">
          <ac:chgData name="Utriainen Ville-Einari" userId="82f6d6a2-f8fb-4ef5-a7fa-04b4bb6d8358" providerId="ADAL" clId="{3F831170-6FB0-4DE9-9EE2-BA4E8DB231A4}" dt="2020-11-21T11:48:58.807" v="283" actId="478"/>
          <ac:spMkLst>
            <pc:docMk/>
            <pc:sldMk cId="3729021755" sldId="275"/>
            <ac:spMk id="219" creationId="{00000000-0000-0000-0000-000000000000}"/>
          </ac:spMkLst>
        </pc:spChg>
        <pc:grpChg chg="add del mod">
          <ac:chgData name="Utriainen Ville-Einari" userId="82f6d6a2-f8fb-4ef5-a7fa-04b4bb6d8358" providerId="ADAL" clId="{3F831170-6FB0-4DE9-9EE2-BA4E8DB231A4}" dt="2020-11-21T12:38:18.519" v="364" actId="165"/>
          <ac:grpSpMkLst>
            <pc:docMk/>
            <pc:sldMk cId="3729021755" sldId="275"/>
            <ac:grpSpMk id="3" creationId="{35BED2B7-7454-4479-B903-9FB0C0F14EE0}"/>
          </ac:grpSpMkLst>
        </pc:grpChg>
        <pc:grpChg chg="add mod">
          <ac:chgData name="Utriainen Ville-Einari" userId="82f6d6a2-f8fb-4ef5-a7fa-04b4bb6d8358" providerId="ADAL" clId="{3F831170-6FB0-4DE9-9EE2-BA4E8DB231A4}" dt="2020-11-21T13:35:01.017" v="1285" actId="1036"/>
          <ac:grpSpMkLst>
            <pc:docMk/>
            <pc:sldMk cId="3729021755" sldId="275"/>
            <ac:grpSpMk id="9" creationId="{B503BEC4-1662-413B-BCD7-516B8148DA2D}"/>
          </ac:grpSpMkLst>
        </pc:grpChg>
        <pc:grpChg chg="add del mod">
          <ac:chgData name="Utriainen Ville-Einari" userId="82f6d6a2-f8fb-4ef5-a7fa-04b4bb6d8358" providerId="ADAL" clId="{3F831170-6FB0-4DE9-9EE2-BA4E8DB231A4}" dt="2020-11-21T13:31:57.797" v="1230" actId="165"/>
          <ac:grpSpMkLst>
            <pc:docMk/>
            <pc:sldMk cId="3729021755" sldId="275"/>
            <ac:grpSpMk id="18" creationId="{7D30B679-B0F4-4372-B856-5A8F16B738D3}"/>
          </ac:grpSpMkLst>
        </pc:grpChg>
        <pc:grpChg chg="add mod">
          <ac:chgData name="Utriainen Ville-Einari" userId="82f6d6a2-f8fb-4ef5-a7fa-04b4bb6d8358" providerId="ADAL" clId="{3F831170-6FB0-4DE9-9EE2-BA4E8DB231A4}" dt="2020-11-21T13:35:01.017" v="1285" actId="1036"/>
          <ac:grpSpMkLst>
            <pc:docMk/>
            <pc:sldMk cId="3729021755" sldId="275"/>
            <ac:grpSpMk id="23" creationId="{142EAB08-7DDF-4494-BDEB-4C5E3D5F1E13}"/>
          </ac:grpSpMkLst>
        </pc:grpChg>
        <pc:graphicFrameChg chg="add mod topLvl">
          <ac:chgData name="Utriainen Ville-Einari" userId="82f6d6a2-f8fb-4ef5-a7fa-04b4bb6d8358" providerId="ADAL" clId="{3F831170-6FB0-4DE9-9EE2-BA4E8DB231A4}" dt="2020-11-25T13:01:08.217" v="23442" actId="20577"/>
          <ac:graphicFrameMkLst>
            <pc:docMk/>
            <pc:sldMk cId="3729021755" sldId="275"/>
            <ac:graphicFrameMk id="13" creationId="{04B86D8E-6206-41D7-B798-78D5349607E0}"/>
          </ac:graphicFrameMkLst>
        </pc:graphicFrameChg>
        <pc:graphicFrameChg chg="del">
          <ac:chgData name="Utriainen Ville-Einari" userId="82f6d6a2-f8fb-4ef5-a7fa-04b4bb6d8358" providerId="ADAL" clId="{3F831170-6FB0-4DE9-9EE2-BA4E8DB231A4}" dt="2020-11-21T11:48:58.807" v="283" actId="478"/>
          <ac:graphicFrameMkLst>
            <pc:docMk/>
            <pc:sldMk cId="3729021755" sldId="275"/>
            <ac:graphicFrameMk id="215" creationId="{00000000-0000-0000-0000-000000000000}"/>
          </ac:graphicFrameMkLst>
        </pc:graphicFrameChg>
        <pc:picChg chg="add mod topLvl modCrop">
          <ac:chgData name="Utriainen Ville-Einari" userId="82f6d6a2-f8fb-4ef5-a7fa-04b4bb6d8358" providerId="ADAL" clId="{3F831170-6FB0-4DE9-9EE2-BA4E8DB231A4}" dt="2020-11-21T13:32:29.677" v="1237" actId="1076"/>
          <ac:picMkLst>
            <pc:docMk/>
            <pc:sldMk cId="3729021755" sldId="275"/>
            <ac:picMk id="15" creationId="{F0708276-5BCA-4EB7-9314-59924D106BA6}"/>
          </ac:picMkLst>
        </pc:picChg>
        <pc:picChg chg="add mod modCrop">
          <ac:chgData name="Utriainen Ville-Einari" userId="82f6d6a2-f8fb-4ef5-a7fa-04b4bb6d8358" providerId="ADAL" clId="{3F831170-6FB0-4DE9-9EE2-BA4E8DB231A4}" dt="2020-11-21T17:45:06.086" v="7281" actId="1035"/>
          <ac:picMkLst>
            <pc:docMk/>
            <pc:sldMk cId="3729021755" sldId="275"/>
            <ac:picMk id="20" creationId="{16AA341D-E03E-46C5-82A4-2EB99130D28D}"/>
          </ac:picMkLst>
        </pc:picChg>
        <pc:cxnChg chg="add mod">
          <ac:chgData name="Utriainen Ville-Einari" userId="82f6d6a2-f8fb-4ef5-a7fa-04b4bb6d8358" providerId="ADAL" clId="{3F831170-6FB0-4DE9-9EE2-BA4E8DB231A4}" dt="2020-11-21T16:26:53.608" v="4182" actId="14100"/>
          <ac:cxnSpMkLst>
            <pc:docMk/>
            <pc:sldMk cId="3729021755" sldId="275"/>
            <ac:cxnSpMk id="6" creationId="{B63C4693-496C-4B04-B72D-339A9F222ED3}"/>
          </ac:cxnSpMkLst>
        </pc:cxnChg>
        <pc:cxnChg chg="add mod">
          <ac:chgData name="Utriainen Ville-Einari" userId="82f6d6a2-f8fb-4ef5-a7fa-04b4bb6d8358" providerId="ADAL" clId="{3F831170-6FB0-4DE9-9EE2-BA4E8DB231A4}" dt="2020-11-21T16:27:11.004" v="4183" actId="208"/>
          <ac:cxnSpMkLst>
            <pc:docMk/>
            <pc:sldMk cId="3729021755" sldId="275"/>
            <ac:cxnSpMk id="57" creationId="{AEE13ABC-F36D-4302-846A-C5766B62A7D2}"/>
          </ac:cxnSpMkLst>
        </pc:cxnChg>
      </pc:sldChg>
      <pc:sldChg chg="addSp delSp modSp add mod">
        <pc:chgData name="Utriainen Ville-Einari" userId="82f6d6a2-f8fb-4ef5-a7fa-04b4bb6d8358" providerId="ADAL" clId="{3F831170-6FB0-4DE9-9EE2-BA4E8DB231A4}" dt="2020-11-25T18:22:31.334" v="25242" actId="790"/>
        <pc:sldMkLst>
          <pc:docMk/>
          <pc:sldMk cId="583379073" sldId="276"/>
        </pc:sldMkLst>
        <pc:spChg chg="del">
          <ac:chgData name="Utriainen Ville-Einari" userId="82f6d6a2-f8fb-4ef5-a7fa-04b4bb6d8358" providerId="ADAL" clId="{3F831170-6FB0-4DE9-9EE2-BA4E8DB231A4}" dt="2020-11-24T10:21:21.696" v="18420" actId="478"/>
          <ac:spMkLst>
            <pc:docMk/>
            <pc:sldMk cId="583379073" sldId="276"/>
            <ac:spMk id="2" creationId="{5441F184-5390-4F8E-A8B7-8AACDB629858}"/>
          </ac:spMkLst>
        </pc:spChg>
        <pc:spChg chg="add mod ord">
          <ac:chgData name="Utriainen Ville-Einari" userId="82f6d6a2-f8fb-4ef5-a7fa-04b4bb6d8358" providerId="ADAL" clId="{3F831170-6FB0-4DE9-9EE2-BA4E8DB231A4}" dt="2020-11-21T17:39:20.408" v="7258" actId="20577"/>
          <ac:spMkLst>
            <pc:docMk/>
            <pc:sldMk cId="583379073" sldId="276"/>
            <ac:spMk id="3" creationId="{BF4C9619-0F75-4F00-9479-926210DE584B}"/>
          </ac:spMkLst>
        </pc:spChg>
        <pc:spChg chg="del">
          <ac:chgData name="Utriainen Ville-Einari" userId="82f6d6a2-f8fb-4ef5-a7fa-04b4bb6d8358" providerId="ADAL" clId="{3F831170-6FB0-4DE9-9EE2-BA4E8DB231A4}" dt="2020-11-21T12:55:26.988" v="552" actId="478"/>
          <ac:spMkLst>
            <pc:docMk/>
            <pc:sldMk cId="583379073" sldId="276"/>
            <ac:spMk id="4" creationId="{47D9EFA6-5E2A-4A25-B447-976DF74B1B2F}"/>
          </ac:spMkLst>
        </pc:spChg>
        <pc:spChg chg="add del mod">
          <ac:chgData name="Utriainen Ville-Einari" userId="82f6d6a2-f8fb-4ef5-a7fa-04b4bb6d8358" providerId="ADAL" clId="{3F831170-6FB0-4DE9-9EE2-BA4E8DB231A4}" dt="2020-11-22T14:25:23.683" v="9085"/>
          <ac:spMkLst>
            <pc:docMk/>
            <pc:sldMk cId="583379073" sldId="276"/>
            <ac:spMk id="4" creationId="{B9B1D694-4C04-4736-BA18-1E15A47DC392}"/>
          </ac:spMkLst>
        </pc:spChg>
        <pc:spChg chg="add mod">
          <ac:chgData name="Utriainen Ville-Einari" userId="82f6d6a2-f8fb-4ef5-a7fa-04b4bb6d8358" providerId="ADAL" clId="{3F831170-6FB0-4DE9-9EE2-BA4E8DB231A4}" dt="2020-11-21T17:26:05.712" v="7062" actId="20577"/>
          <ac:spMkLst>
            <pc:docMk/>
            <pc:sldMk cId="583379073" sldId="276"/>
            <ac:spMk id="5" creationId="{0313B615-DED2-4852-AC86-35683D6720C9}"/>
          </ac:spMkLst>
        </pc:spChg>
        <pc:spChg chg="add mod">
          <ac:chgData name="Utriainen Ville-Einari" userId="82f6d6a2-f8fb-4ef5-a7fa-04b4bb6d8358" providerId="ADAL" clId="{3F831170-6FB0-4DE9-9EE2-BA4E8DB231A4}" dt="2020-11-23T11:19:42.045" v="12401" actId="20577"/>
          <ac:spMkLst>
            <pc:docMk/>
            <pc:sldMk cId="583379073" sldId="276"/>
            <ac:spMk id="7" creationId="{375AA356-7A50-4707-BAE4-933556067D12}"/>
          </ac:spMkLst>
        </pc:spChg>
        <pc:spChg chg="add mod">
          <ac:chgData name="Utriainen Ville-Einari" userId="82f6d6a2-f8fb-4ef5-a7fa-04b4bb6d8358" providerId="ADAL" clId="{3F831170-6FB0-4DE9-9EE2-BA4E8DB231A4}" dt="2020-11-23T10:59:51.704" v="11672" actId="20577"/>
          <ac:spMkLst>
            <pc:docMk/>
            <pc:sldMk cId="583379073" sldId="276"/>
            <ac:spMk id="10" creationId="{FB356454-4AD6-458D-8A4E-054ABEDC4439}"/>
          </ac:spMkLst>
        </pc:spChg>
        <pc:spChg chg="add del">
          <ac:chgData name="Utriainen Ville-Einari" userId="82f6d6a2-f8fb-4ef5-a7fa-04b4bb6d8358" providerId="ADAL" clId="{3F831170-6FB0-4DE9-9EE2-BA4E8DB231A4}" dt="2020-11-21T13:42:34.137" v="1451" actId="478"/>
          <ac:spMkLst>
            <pc:docMk/>
            <pc:sldMk cId="583379073" sldId="276"/>
            <ac:spMk id="11" creationId="{C179ECEB-F4DF-44A8-BFC2-F7AC71FD05AA}"/>
          </ac:spMkLst>
        </pc:spChg>
        <pc:spChg chg="add mod">
          <ac:chgData name="Utriainen Ville-Einari" userId="82f6d6a2-f8fb-4ef5-a7fa-04b4bb6d8358" providerId="ADAL" clId="{3F831170-6FB0-4DE9-9EE2-BA4E8DB231A4}" dt="2020-11-22T14:33:24.125" v="9151" actId="20577"/>
          <ac:spMkLst>
            <pc:docMk/>
            <pc:sldMk cId="583379073" sldId="276"/>
            <ac:spMk id="12" creationId="{E0759E78-029D-437A-971E-03424D3F95B2}"/>
          </ac:spMkLst>
        </pc:spChg>
        <pc:spChg chg="add del mod topLvl">
          <ac:chgData name="Utriainen Ville-Einari" userId="82f6d6a2-f8fb-4ef5-a7fa-04b4bb6d8358" providerId="ADAL" clId="{3F831170-6FB0-4DE9-9EE2-BA4E8DB231A4}" dt="2020-11-21T14:19:41.946" v="2223" actId="478"/>
          <ac:spMkLst>
            <pc:docMk/>
            <pc:sldMk cId="583379073" sldId="276"/>
            <ac:spMk id="15" creationId="{A689F243-0A79-4A1E-8103-4C4A48C15A2B}"/>
          </ac:spMkLst>
        </pc:spChg>
        <pc:spChg chg="add del mod topLvl">
          <ac:chgData name="Utriainen Ville-Einari" userId="82f6d6a2-f8fb-4ef5-a7fa-04b4bb6d8358" providerId="ADAL" clId="{3F831170-6FB0-4DE9-9EE2-BA4E8DB231A4}" dt="2020-11-21T14:19:55.721" v="2227" actId="478"/>
          <ac:spMkLst>
            <pc:docMk/>
            <pc:sldMk cId="583379073" sldId="276"/>
            <ac:spMk id="18" creationId="{06BF8E0C-38A7-45B8-924F-EB5400CE9398}"/>
          </ac:spMkLst>
        </pc:spChg>
        <pc:spChg chg="mod">
          <ac:chgData name="Utriainen Ville-Einari" userId="82f6d6a2-f8fb-4ef5-a7fa-04b4bb6d8358" providerId="ADAL" clId="{3F831170-6FB0-4DE9-9EE2-BA4E8DB231A4}" dt="2020-11-21T13:40:47.027" v="1446"/>
          <ac:spMkLst>
            <pc:docMk/>
            <pc:sldMk cId="583379073" sldId="276"/>
            <ac:spMk id="20" creationId="{891C445E-537D-4843-A10B-33EB0758F2CB}"/>
          </ac:spMkLst>
        </pc:spChg>
        <pc:spChg chg="add mod">
          <ac:chgData name="Utriainen Ville-Einari" userId="82f6d6a2-f8fb-4ef5-a7fa-04b4bb6d8358" providerId="ADAL" clId="{3F831170-6FB0-4DE9-9EE2-BA4E8DB231A4}" dt="2020-11-21T17:37:37.910" v="7224" actId="20577"/>
          <ac:spMkLst>
            <pc:docMk/>
            <pc:sldMk cId="583379073" sldId="276"/>
            <ac:spMk id="23" creationId="{949882EF-E6EE-4114-8A9E-004DB9025958}"/>
          </ac:spMkLst>
        </pc:spChg>
        <pc:spChg chg="add mod">
          <ac:chgData name="Utriainen Ville-Einari" userId="82f6d6a2-f8fb-4ef5-a7fa-04b4bb6d8358" providerId="ADAL" clId="{3F831170-6FB0-4DE9-9EE2-BA4E8DB231A4}" dt="2020-11-24T10:21:22.333" v="18421"/>
          <ac:spMkLst>
            <pc:docMk/>
            <pc:sldMk cId="583379073" sldId="276"/>
            <ac:spMk id="25" creationId="{4C02E987-A9FC-4615-BFF7-27F5567BB0CA}"/>
          </ac:spMkLst>
        </pc:spChg>
        <pc:spChg chg="add del">
          <ac:chgData name="Utriainen Ville-Einari" userId="82f6d6a2-f8fb-4ef5-a7fa-04b4bb6d8358" providerId="ADAL" clId="{3F831170-6FB0-4DE9-9EE2-BA4E8DB231A4}" dt="2020-11-21T13:42:32.387" v="1450" actId="478"/>
          <ac:spMkLst>
            <pc:docMk/>
            <pc:sldMk cId="583379073" sldId="276"/>
            <ac:spMk id="26" creationId="{0CBF46A8-1F24-4353-A330-3E5725AF1D23}"/>
          </ac:spMkLst>
        </pc:spChg>
        <pc:spChg chg="add mod">
          <ac:chgData name="Utriainen Ville-Einari" userId="82f6d6a2-f8fb-4ef5-a7fa-04b4bb6d8358" providerId="ADAL" clId="{3F831170-6FB0-4DE9-9EE2-BA4E8DB231A4}" dt="2020-11-25T18:22:31.334" v="25242" actId="790"/>
          <ac:spMkLst>
            <pc:docMk/>
            <pc:sldMk cId="583379073" sldId="276"/>
            <ac:spMk id="28" creationId="{C6010D24-8591-4FBF-9F1B-2751DDE6A7BC}"/>
          </ac:spMkLst>
        </pc:spChg>
        <pc:spChg chg="add mod">
          <ac:chgData name="Utriainen Ville-Einari" userId="82f6d6a2-f8fb-4ef5-a7fa-04b4bb6d8358" providerId="ADAL" clId="{3F831170-6FB0-4DE9-9EE2-BA4E8DB231A4}" dt="2020-11-23T10:59:43.940" v="11668" actId="20577"/>
          <ac:spMkLst>
            <pc:docMk/>
            <pc:sldMk cId="583379073" sldId="276"/>
            <ac:spMk id="30" creationId="{005B7148-D100-4B7B-AB62-A4C71C69387F}"/>
          </ac:spMkLst>
        </pc:spChg>
        <pc:spChg chg="add mod">
          <ac:chgData name="Utriainen Ville-Einari" userId="82f6d6a2-f8fb-4ef5-a7fa-04b4bb6d8358" providerId="ADAL" clId="{3F831170-6FB0-4DE9-9EE2-BA4E8DB231A4}" dt="2020-11-23T10:28:06.496" v="10473" actId="948"/>
          <ac:spMkLst>
            <pc:docMk/>
            <pc:sldMk cId="583379073" sldId="276"/>
            <ac:spMk id="32" creationId="{0FF806D9-AC1C-4F6D-954E-23C875034F96}"/>
          </ac:spMkLst>
        </pc:spChg>
        <pc:spChg chg="add mod ord">
          <ac:chgData name="Utriainen Ville-Einari" userId="82f6d6a2-f8fb-4ef5-a7fa-04b4bb6d8358" providerId="ADAL" clId="{3F831170-6FB0-4DE9-9EE2-BA4E8DB231A4}" dt="2020-11-21T17:32:28.586" v="7168" actId="167"/>
          <ac:spMkLst>
            <pc:docMk/>
            <pc:sldMk cId="583379073" sldId="276"/>
            <ac:spMk id="34" creationId="{DC010CDE-28B0-47EA-9FC1-4A9A201A553D}"/>
          </ac:spMkLst>
        </pc:spChg>
        <pc:spChg chg="add del">
          <ac:chgData name="Utriainen Ville-Einari" userId="82f6d6a2-f8fb-4ef5-a7fa-04b4bb6d8358" providerId="ADAL" clId="{3F831170-6FB0-4DE9-9EE2-BA4E8DB231A4}" dt="2020-11-21T17:22:12.776" v="7001" actId="478"/>
          <ac:spMkLst>
            <pc:docMk/>
            <pc:sldMk cId="583379073" sldId="276"/>
            <ac:spMk id="36" creationId="{D48D8590-8E3F-486C-8717-283816A599AA}"/>
          </ac:spMkLst>
        </pc:spChg>
        <pc:spChg chg="add del">
          <ac:chgData name="Utriainen Ville-Einari" userId="82f6d6a2-f8fb-4ef5-a7fa-04b4bb6d8358" providerId="ADAL" clId="{3F831170-6FB0-4DE9-9EE2-BA4E8DB231A4}" dt="2020-11-21T17:22:28.072" v="7004" actId="478"/>
          <ac:spMkLst>
            <pc:docMk/>
            <pc:sldMk cId="583379073" sldId="276"/>
            <ac:spMk id="38" creationId="{92ADC39A-A31C-4343-BA19-D5F3D7BC9864}"/>
          </ac:spMkLst>
        </pc:spChg>
        <pc:spChg chg="add mod">
          <ac:chgData name="Utriainen Ville-Einari" userId="82f6d6a2-f8fb-4ef5-a7fa-04b4bb6d8358" providerId="ADAL" clId="{3F831170-6FB0-4DE9-9EE2-BA4E8DB231A4}" dt="2020-11-22T14:28:29.007" v="9137" actId="20577"/>
          <ac:spMkLst>
            <pc:docMk/>
            <pc:sldMk cId="583379073" sldId="276"/>
            <ac:spMk id="40" creationId="{F9B64BC0-B536-402C-AFC7-AB864A337E9B}"/>
          </ac:spMkLst>
        </pc:spChg>
        <pc:spChg chg="del">
          <ac:chgData name="Utriainen Ville-Einari" userId="82f6d6a2-f8fb-4ef5-a7fa-04b4bb6d8358" providerId="ADAL" clId="{3F831170-6FB0-4DE9-9EE2-BA4E8DB231A4}" dt="2020-11-21T12:55:26.988" v="552" actId="478"/>
          <ac:spMkLst>
            <pc:docMk/>
            <pc:sldMk cId="583379073" sldId="276"/>
            <ac:spMk id="207" creationId="{00000000-0000-0000-0000-000000000000}"/>
          </ac:spMkLst>
        </pc:spChg>
        <pc:spChg chg="del">
          <ac:chgData name="Utriainen Ville-Einari" userId="82f6d6a2-f8fb-4ef5-a7fa-04b4bb6d8358" providerId="ADAL" clId="{3F831170-6FB0-4DE9-9EE2-BA4E8DB231A4}" dt="2020-11-21T12:55:26.988" v="552" actId="478"/>
          <ac:spMkLst>
            <pc:docMk/>
            <pc:sldMk cId="583379073" sldId="276"/>
            <ac:spMk id="208" creationId="{00000000-0000-0000-0000-000000000000}"/>
          </ac:spMkLst>
        </pc:spChg>
        <pc:spChg chg="mod">
          <ac:chgData name="Utriainen Ville-Einari" userId="82f6d6a2-f8fb-4ef5-a7fa-04b4bb6d8358" providerId="ADAL" clId="{3F831170-6FB0-4DE9-9EE2-BA4E8DB231A4}" dt="2020-11-21T14:27:58.188" v="2540" actId="20577"/>
          <ac:spMkLst>
            <pc:docMk/>
            <pc:sldMk cId="583379073" sldId="276"/>
            <ac:spMk id="209" creationId="{00000000-0000-0000-0000-000000000000}"/>
          </ac:spMkLst>
        </pc:spChg>
        <pc:spChg chg="mod">
          <ac:chgData name="Utriainen Ville-Einari" userId="82f6d6a2-f8fb-4ef5-a7fa-04b4bb6d8358" providerId="ADAL" clId="{3F831170-6FB0-4DE9-9EE2-BA4E8DB231A4}" dt="2020-11-22T14:35:27.265" v="9327" actId="20577"/>
          <ac:spMkLst>
            <pc:docMk/>
            <pc:sldMk cId="583379073" sldId="276"/>
            <ac:spMk id="210" creationId="{00000000-0000-0000-0000-000000000000}"/>
          </ac:spMkLst>
        </pc:spChg>
        <pc:grpChg chg="del">
          <ac:chgData name="Utriainen Ville-Einari" userId="82f6d6a2-f8fb-4ef5-a7fa-04b4bb6d8358" providerId="ADAL" clId="{3F831170-6FB0-4DE9-9EE2-BA4E8DB231A4}" dt="2020-11-21T12:55:26.988" v="552" actId="478"/>
          <ac:grpSpMkLst>
            <pc:docMk/>
            <pc:sldMk cId="583379073" sldId="276"/>
            <ac:grpSpMk id="9" creationId="{B503BEC4-1662-413B-BCD7-516B8148DA2D}"/>
          </ac:grpSpMkLst>
        </pc:grpChg>
        <pc:grpChg chg="add del mod">
          <ac:chgData name="Utriainen Ville-Einari" userId="82f6d6a2-f8fb-4ef5-a7fa-04b4bb6d8358" providerId="ADAL" clId="{3F831170-6FB0-4DE9-9EE2-BA4E8DB231A4}" dt="2020-11-21T14:19:36.836" v="2221" actId="165"/>
          <ac:grpSpMkLst>
            <pc:docMk/>
            <pc:sldMk cId="583379073" sldId="276"/>
            <ac:grpSpMk id="14" creationId="{A3D5F9EB-7C23-4CAB-A7FB-1E70BC8C05C3}"/>
          </ac:grpSpMkLst>
        </pc:grpChg>
        <pc:grpChg chg="add del mod">
          <ac:chgData name="Utriainen Ville-Einari" userId="82f6d6a2-f8fb-4ef5-a7fa-04b4bb6d8358" providerId="ADAL" clId="{3F831170-6FB0-4DE9-9EE2-BA4E8DB231A4}" dt="2020-11-21T17:09:15.904" v="6460" actId="478"/>
          <ac:grpSpMkLst>
            <pc:docMk/>
            <pc:sldMk cId="583379073" sldId="276"/>
            <ac:grpSpMk id="19" creationId="{A28DEEF2-440D-44D2-86D2-A5181269D961}"/>
          </ac:grpSpMkLst>
        </pc:grpChg>
        <pc:graphicFrameChg chg="add del mod topLvl">
          <ac:chgData name="Utriainen Ville-Einari" userId="82f6d6a2-f8fb-4ef5-a7fa-04b4bb6d8358" providerId="ADAL" clId="{3F831170-6FB0-4DE9-9EE2-BA4E8DB231A4}" dt="2020-11-21T14:19:49.386" v="2224" actId="478"/>
          <ac:graphicFrameMkLst>
            <pc:docMk/>
            <pc:sldMk cId="583379073" sldId="276"/>
            <ac:graphicFrameMk id="16" creationId="{179C0C8D-4EED-4B6A-A941-7A2389DFC993}"/>
          </ac:graphicFrameMkLst>
        </pc:graphicFrameChg>
        <pc:graphicFrameChg chg="add del mod">
          <ac:chgData name="Utriainen Ville-Einari" userId="82f6d6a2-f8fb-4ef5-a7fa-04b4bb6d8358" providerId="ADAL" clId="{3F831170-6FB0-4DE9-9EE2-BA4E8DB231A4}" dt="2020-11-22T14:23:07.606" v="8910" actId="478"/>
          <ac:graphicFrameMkLst>
            <pc:docMk/>
            <pc:sldMk cId="583379073" sldId="276"/>
            <ac:graphicFrameMk id="20" creationId="{D7748EC6-0920-49F3-94C6-419D238F0B28}"/>
          </ac:graphicFrameMkLst>
        </pc:graphicFrameChg>
        <pc:graphicFrameChg chg="add del mod">
          <ac:chgData name="Utriainen Ville-Einari" userId="82f6d6a2-f8fb-4ef5-a7fa-04b4bb6d8358" providerId="ADAL" clId="{3F831170-6FB0-4DE9-9EE2-BA4E8DB231A4}" dt="2020-11-22T14:23:40.204" v="8919" actId="478"/>
          <ac:graphicFrameMkLst>
            <pc:docMk/>
            <pc:sldMk cId="583379073" sldId="276"/>
            <ac:graphicFrameMk id="21" creationId="{D7748EC6-0920-49F3-94C6-419D238F0B28}"/>
          </ac:graphicFrameMkLst>
        </pc:graphicFrameChg>
        <pc:graphicFrameChg chg="add del mod">
          <ac:chgData name="Utriainen Ville-Einari" userId="82f6d6a2-f8fb-4ef5-a7fa-04b4bb6d8358" providerId="ADAL" clId="{3F831170-6FB0-4DE9-9EE2-BA4E8DB231A4}" dt="2020-11-23T10:41:42.287" v="10955" actId="478"/>
          <ac:graphicFrameMkLst>
            <pc:docMk/>
            <pc:sldMk cId="583379073" sldId="276"/>
            <ac:graphicFrameMk id="22" creationId="{D7748EC6-0920-49F3-94C6-419D238F0B28}"/>
          </ac:graphicFrameMkLst>
        </pc:graphicFrameChg>
        <pc:graphicFrameChg chg="add mod">
          <ac:chgData name="Utriainen Ville-Einari" userId="82f6d6a2-f8fb-4ef5-a7fa-04b4bb6d8358" providerId="ADAL" clId="{3F831170-6FB0-4DE9-9EE2-BA4E8DB231A4}" dt="2020-11-23T10:42:17.114" v="10963" actId="1076"/>
          <ac:graphicFrameMkLst>
            <pc:docMk/>
            <pc:sldMk cId="583379073" sldId="276"/>
            <ac:graphicFrameMk id="29" creationId="{D7748EC6-0920-49F3-94C6-419D238F0B28}"/>
          </ac:graphicFrameMkLst>
        </pc:graphicFrameChg>
        <pc:picChg chg="add del mod">
          <ac:chgData name="Utriainen Ville-Einari" userId="82f6d6a2-f8fb-4ef5-a7fa-04b4bb6d8358" providerId="ADAL" clId="{3F831170-6FB0-4DE9-9EE2-BA4E8DB231A4}" dt="2020-11-23T10:19:59.622" v="10295" actId="478"/>
          <ac:picMkLst>
            <pc:docMk/>
            <pc:sldMk cId="583379073" sldId="276"/>
            <ac:picMk id="2" creationId="{1B07230F-D909-4DA7-917E-CF5D1339E616}"/>
          </ac:picMkLst>
        </pc:picChg>
        <pc:picChg chg="add del mod modCrop">
          <ac:chgData name="Utriainen Ville-Einari" userId="82f6d6a2-f8fb-4ef5-a7fa-04b4bb6d8358" providerId="ADAL" clId="{3F831170-6FB0-4DE9-9EE2-BA4E8DB231A4}" dt="2020-11-22T14:21:01.068" v="8896" actId="478"/>
          <ac:picMkLst>
            <pc:docMk/>
            <pc:sldMk cId="583379073" sldId="276"/>
            <ac:picMk id="2" creationId="{45990DA3-0AC9-4592-9D6C-8AC08597EADA}"/>
          </ac:picMkLst>
        </pc:picChg>
        <pc:picChg chg="add mod">
          <ac:chgData name="Utriainen Ville-Einari" userId="82f6d6a2-f8fb-4ef5-a7fa-04b4bb6d8358" providerId="ADAL" clId="{3F831170-6FB0-4DE9-9EE2-BA4E8DB231A4}" dt="2020-11-23T10:19:37.307" v="10285" actId="1076"/>
          <ac:picMkLst>
            <pc:docMk/>
            <pc:sldMk cId="583379073" sldId="276"/>
            <ac:picMk id="4" creationId="{9F0CC57F-5BED-43AA-81D4-BD07F109C470}"/>
          </ac:picMkLst>
        </pc:picChg>
        <pc:picChg chg="add mod">
          <ac:chgData name="Utriainen Ville-Einari" userId="82f6d6a2-f8fb-4ef5-a7fa-04b4bb6d8358" providerId="ADAL" clId="{3F831170-6FB0-4DE9-9EE2-BA4E8DB231A4}" dt="2020-11-23T10:21:26.462" v="10332" actId="1076"/>
          <ac:picMkLst>
            <pc:docMk/>
            <pc:sldMk cId="583379073" sldId="276"/>
            <ac:picMk id="6" creationId="{E6EA9A0F-78A0-47BD-A5BC-7B51F3A0DAAA}"/>
          </ac:picMkLst>
        </pc:picChg>
        <pc:picChg chg="add mod">
          <ac:chgData name="Utriainen Ville-Einari" userId="82f6d6a2-f8fb-4ef5-a7fa-04b4bb6d8358" providerId="ADAL" clId="{3F831170-6FB0-4DE9-9EE2-BA4E8DB231A4}" dt="2020-11-23T10:19:38.972" v="10286" actId="1076"/>
          <ac:picMkLst>
            <pc:docMk/>
            <pc:sldMk cId="583379073" sldId="276"/>
            <ac:picMk id="8" creationId="{5D3D675B-C0AE-4D06-9D15-D2436B4BF688}"/>
          </ac:picMkLst>
        </pc:picChg>
        <pc:picChg chg="add mod">
          <ac:chgData name="Utriainen Ville-Einari" userId="82f6d6a2-f8fb-4ef5-a7fa-04b4bb6d8358" providerId="ADAL" clId="{3F831170-6FB0-4DE9-9EE2-BA4E8DB231A4}" dt="2020-11-23T10:21:23.271" v="10331" actId="1076"/>
          <ac:picMkLst>
            <pc:docMk/>
            <pc:sldMk cId="583379073" sldId="276"/>
            <ac:picMk id="9" creationId="{2EF32BEB-45A9-4175-B275-2298302F9E92}"/>
          </ac:picMkLst>
        </pc:picChg>
        <pc:picChg chg="add mod">
          <ac:chgData name="Utriainen Ville-Einari" userId="82f6d6a2-f8fb-4ef5-a7fa-04b4bb6d8358" providerId="ADAL" clId="{3F831170-6FB0-4DE9-9EE2-BA4E8DB231A4}" dt="2020-11-23T10:28:08.630" v="10476" actId="1036"/>
          <ac:picMkLst>
            <pc:docMk/>
            <pc:sldMk cId="583379073" sldId="276"/>
            <ac:picMk id="11" creationId="{207A1E98-FCBA-4CD2-AFE7-0E5150A6E9F9}"/>
          </ac:picMkLst>
        </pc:picChg>
        <pc:picChg chg="mod">
          <ac:chgData name="Utriainen Ville-Einari" userId="82f6d6a2-f8fb-4ef5-a7fa-04b4bb6d8358" providerId="ADAL" clId="{3F831170-6FB0-4DE9-9EE2-BA4E8DB231A4}" dt="2020-11-21T13:40:47.027" v="1446"/>
          <ac:picMkLst>
            <pc:docMk/>
            <pc:sldMk cId="583379073" sldId="276"/>
            <ac:picMk id="21" creationId="{59108C3A-76DC-498E-BB2D-249C04A5E766}"/>
          </ac:picMkLst>
        </pc:picChg>
        <pc:picChg chg="add del mod">
          <ac:chgData name="Utriainen Ville-Einari" userId="82f6d6a2-f8fb-4ef5-a7fa-04b4bb6d8358" providerId="ADAL" clId="{3F831170-6FB0-4DE9-9EE2-BA4E8DB231A4}" dt="2020-11-21T13:43:32.167" v="1500" actId="478"/>
          <ac:picMkLst>
            <pc:docMk/>
            <pc:sldMk cId="583379073" sldId="276"/>
            <ac:picMk id="22" creationId="{3699BF6E-9755-4AFB-8957-5248739C7858}"/>
          </ac:picMkLst>
        </pc:picChg>
        <pc:picChg chg="add del mod ord modCrop">
          <ac:chgData name="Utriainen Ville-Einari" userId="82f6d6a2-f8fb-4ef5-a7fa-04b4bb6d8358" providerId="ADAL" clId="{3F831170-6FB0-4DE9-9EE2-BA4E8DB231A4}" dt="2020-11-21T17:33:05.575" v="7174" actId="478"/>
          <ac:picMkLst>
            <pc:docMk/>
            <pc:sldMk cId="583379073" sldId="276"/>
            <ac:picMk id="42" creationId="{9CCB6C4F-E11F-4F66-BECB-F26897096AB3}"/>
          </ac:picMkLst>
        </pc:picChg>
        <pc:picChg chg="add mod modCrop">
          <ac:chgData name="Utriainen Ville-Einari" userId="82f6d6a2-f8fb-4ef5-a7fa-04b4bb6d8358" providerId="ADAL" clId="{3F831170-6FB0-4DE9-9EE2-BA4E8DB231A4}" dt="2020-11-21T17:35:38.787" v="7219" actId="1038"/>
          <ac:picMkLst>
            <pc:docMk/>
            <pc:sldMk cId="583379073" sldId="276"/>
            <ac:picMk id="44" creationId="{4013FE1F-550A-4154-9188-93051BA04A32}"/>
          </ac:picMkLst>
        </pc:picChg>
        <pc:picChg chg="add mod modCrop">
          <ac:chgData name="Utriainen Ville-Einari" userId="82f6d6a2-f8fb-4ef5-a7fa-04b4bb6d8358" providerId="ADAL" clId="{3F831170-6FB0-4DE9-9EE2-BA4E8DB231A4}" dt="2020-11-21T17:42:43.245" v="7272" actId="1035"/>
          <ac:picMkLst>
            <pc:docMk/>
            <pc:sldMk cId="583379073" sldId="276"/>
            <ac:picMk id="46" creationId="{6C7E5639-2372-487E-AFF2-ECE12DC42E49}"/>
          </ac:picMkLst>
        </pc:picChg>
        <pc:cxnChg chg="add del mod topLvl">
          <ac:chgData name="Utriainen Ville-Einari" userId="82f6d6a2-f8fb-4ef5-a7fa-04b4bb6d8358" providerId="ADAL" clId="{3F831170-6FB0-4DE9-9EE2-BA4E8DB231A4}" dt="2020-11-21T14:19:51.446" v="2225" actId="478"/>
          <ac:cxnSpMkLst>
            <pc:docMk/>
            <pc:sldMk cId="583379073" sldId="276"/>
            <ac:cxnSpMk id="17" creationId="{07DE4AAF-BFEE-4F3E-8665-FA2491EDE674}"/>
          </ac:cxnSpMkLst>
        </pc:cxnChg>
      </pc:sldChg>
      <pc:sldChg chg="addSp delSp modSp add mod addCm delCm modCm">
        <pc:chgData name="Utriainen Ville-Einari" userId="82f6d6a2-f8fb-4ef5-a7fa-04b4bb6d8358" providerId="ADAL" clId="{3F831170-6FB0-4DE9-9EE2-BA4E8DB231A4}" dt="2020-11-24T10:20:18.617" v="18411" actId="1076"/>
        <pc:sldMkLst>
          <pc:docMk/>
          <pc:sldMk cId="2832363760" sldId="277"/>
        </pc:sldMkLst>
        <pc:spChg chg="add mod">
          <ac:chgData name="Utriainen Ville-Einari" userId="82f6d6a2-f8fb-4ef5-a7fa-04b4bb6d8358" providerId="ADAL" clId="{3F831170-6FB0-4DE9-9EE2-BA4E8DB231A4}" dt="2020-11-21T14:36:43.336" v="2824" actId="20577"/>
          <ac:spMkLst>
            <pc:docMk/>
            <pc:sldMk cId="2832363760" sldId="277"/>
            <ac:spMk id="2" creationId="{2B17D9AF-EF1E-49D3-9043-FC52AB950414}"/>
          </ac:spMkLst>
        </pc:spChg>
        <pc:spChg chg="add mod">
          <ac:chgData name="Utriainen Ville-Einari" userId="82f6d6a2-f8fb-4ef5-a7fa-04b4bb6d8358" providerId="ADAL" clId="{3F831170-6FB0-4DE9-9EE2-BA4E8DB231A4}" dt="2020-11-24T10:16:04.510" v="18337" actId="207"/>
          <ac:spMkLst>
            <pc:docMk/>
            <pc:sldMk cId="2832363760" sldId="277"/>
            <ac:spMk id="3" creationId="{AAC2E90B-3ACD-4105-B32B-23D926EF39E4}"/>
          </ac:spMkLst>
        </pc:spChg>
        <pc:spChg chg="mod">
          <ac:chgData name="Utriainen Ville-Einari" userId="82f6d6a2-f8fb-4ef5-a7fa-04b4bb6d8358" providerId="ADAL" clId="{3F831170-6FB0-4DE9-9EE2-BA4E8DB231A4}" dt="2020-11-24T10:20:18.617" v="18411" actId="1076"/>
          <ac:spMkLst>
            <pc:docMk/>
            <pc:sldMk cId="2832363760" sldId="277"/>
            <ac:spMk id="4" creationId="{5F476E75-FAF4-4B24-AE3E-066CCD21DCFB}"/>
          </ac:spMkLst>
        </pc:spChg>
        <pc:spChg chg="add del mod">
          <ac:chgData name="Utriainen Ville-Einari" userId="82f6d6a2-f8fb-4ef5-a7fa-04b4bb6d8358" providerId="ADAL" clId="{3F831170-6FB0-4DE9-9EE2-BA4E8DB231A4}" dt="2020-11-21T14:05:10.398" v="1827" actId="478"/>
          <ac:spMkLst>
            <pc:docMk/>
            <pc:sldMk cId="2832363760" sldId="277"/>
            <ac:spMk id="5" creationId="{25D2DEAF-03D6-4219-B8E0-A869A50D0644}"/>
          </ac:spMkLst>
        </pc:spChg>
        <pc:spChg chg="add mod">
          <ac:chgData name="Utriainen Ville-Einari" userId="82f6d6a2-f8fb-4ef5-a7fa-04b4bb6d8358" providerId="ADAL" clId="{3F831170-6FB0-4DE9-9EE2-BA4E8DB231A4}" dt="2020-11-21T14:16:11.084" v="2191" actId="207"/>
          <ac:spMkLst>
            <pc:docMk/>
            <pc:sldMk cId="2832363760" sldId="277"/>
            <ac:spMk id="7" creationId="{F3A99897-1332-4F2E-B045-19419EFD85A1}"/>
          </ac:spMkLst>
        </pc:spChg>
        <pc:spChg chg="add del mod">
          <ac:chgData name="Utriainen Ville-Einari" userId="82f6d6a2-f8fb-4ef5-a7fa-04b4bb6d8358" providerId="ADAL" clId="{3F831170-6FB0-4DE9-9EE2-BA4E8DB231A4}" dt="2020-11-21T14:07:50.112" v="1872" actId="478"/>
          <ac:spMkLst>
            <pc:docMk/>
            <pc:sldMk cId="2832363760" sldId="277"/>
            <ac:spMk id="9" creationId="{25D7CFA2-3B54-40AF-A197-D8095430172D}"/>
          </ac:spMkLst>
        </pc:spChg>
        <pc:spChg chg="add del mod">
          <ac:chgData name="Utriainen Ville-Einari" userId="82f6d6a2-f8fb-4ef5-a7fa-04b4bb6d8358" providerId="ADAL" clId="{3F831170-6FB0-4DE9-9EE2-BA4E8DB231A4}" dt="2020-11-21T14:07:50.112" v="1872" actId="478"/>
          <ac:spMkLst>
            <pc:docMk/>
            <pc:sldMk cId="2832363760" sldId="277"/>
            <ac:spMk id="11" creationId="{D7F8D813-3059-46F8-8558-315C320B7CA7}"/>
          </ac:spMkLst>
        </pc:spChg>
        <pc:spChg chg="add del mod">
          <ac:chgData name="Utriainen Ville-Einari" userId="82f6d6a2-f8fb-4ef5-a7fa-04b4bb6d8358" providerId="ADAL" clId="{3F831170-6FB0-4DE9-9EE2-BA4E8DB231A4}" dt="2020-11-21T14:07:50.112" v="1872" actId="478"/>
          <ac:spMkLst>
            <pc:docMk/>
            <pc:sldMk cId="2832363760" sldId="277"/>
            <ac:spMk id="13" creationId="{0757900F-50E6-4D83-8D0E-FCF0CB8A3794}"/>
          </ac:spMkLst>
        </pc:spChg>
        <pc:spChg chg="add del mod">
          <ac:chgData name="Utriainen Ville-Einari" userId="82f6d6a2-f8fb-4ef5-a7fa-04b4bb6d8358" providerId="ADAL" clId="{3F831170-6FB0-4DE9-9EE2-BA4E8DB231A4}" dt="2020-11-21T14:07:50.112" v="1872" actId="478"/>
          <ac:spMkLst>
            <pc:docMk/>
            <pc:sldMk cId="2832363760" sldId="277"/>
            <ac:spMk id="15" creationId="{5499F4CA-33E3-4469-8EBA-FF6E8EA3B6AD}"/>
          </ac:spMkLst>
        </pc:spChg>
        <pc:spChg chg="add del mod">
          <ac:chgData name="Utriainen Ville-Einari" userId="82f6d6a2-f8fb-4ef5-a7fa-04b4bb6d8358" providerId="ADAL" clId="{3F831170-6FB0-4DE9-9EE2-BA4E8DB231A4}" dt="2020-11-21T14:07:50.112" v="1872" actId="478"/>
          <ac:spMkLst>
            <pc:docMk/>
            <pc:sldMk cId="2832363760" sldId="277"/>
            <ac:spMk id="17" creationId="{E1D39553-B899-4D88-BD4F-623F951F9DBF}"/>
          </ac:spMkLst>
        </pc:spChg>
        <pc:spChg chg="add mod">
          <ac:chgData name="Utriainen Ville-Einari" userId="82f6d6a2-f8fb-4ef5-a7fa-04b4bb6d8358" providerId="ADAL" clId="{3F831170-6FB0-4DE9-9EE2-BA4E8DB231A4}" dt="2020-11-21T14:16:11.084" v="2191" actId="207"/>
          <ac:spMkLst>
            <pc:docMk/>
            <pc:sldMk cId="2832363760" sldId="277"/>
            <ac:spMk id="19" creationId="{D36B9EB8-2E0C-42D9-8F17-39022D78BBB1}"/>
          </ac:spMkLst>
        </pc:spChg>
        <pc:spChg chg="add mod">
          <ac:chgData name="Utriainen Ville-Einari" userId="82f6d6a2-f8fb-4ef5-a7fa-04b4bb6d8358" providerId="ADAL" clId="{3F831170-6FB0-4DE9-9EE2-BA4E8DB231A4}" dt="2020-11-21T14:16:11.084" v="2191" actId="207"/>
          <ac:spMkLst>
            <pc:docMk/>
            <pc:sldMk cId="2832363760" sldId="277"/>
            <ac:spMk id="21" creationId="{876B5692-9479-426C-9FF3-32B9C1895770}"/>
          </ac:spMkLst>
        </pc:spChg>
        <pc:spChg chg="add mod">
          <ac:chgData name="Utriainen Ville-Einari" userId="82f6d6a2-f8fb-4ef5-a7fa-04b4bb6d8358" providerId="ADAL" clId="{3F831170-6FB0-4DE9-9EE2-BA4E8DB231A4}" dt="2020-11-21T14:16:11.084" v="2191" actId="207"/>
          <ac:spMkLst>
            <pc:docMk/>
            <pc:sldMk cId="2832363760" sldId="277"/>
            <ac:spMk id="23" creationId="{A8E49AD0-5AA3-44D1-96C0-25188F2A3765}"/>
          </ac:spMkLst>
        </pc:spChg>
        <pc:spChg chg="add mod">
          <ac:chgData name="Utriainen Ville-Einari" userId="82f6d6a2-f8fb-4ef5-a7fa-04b4bb6d8358" providerId="ADAL" clId="{3F831170-6FB0-4DE9-9EE2-BA4E8DB231A4}" dt="2020-11-21T14:16:11.084" v="2191" actId="207"/>
          <ac:spMkLst>
            <pc:docMk/>
            <pc:sldMk cId="2832363760" sldId="277"/>
            <ac:spMk id="25" creationId="{5C8551F7-35A1-4C4F-8FC6-ED685D44D875}"/>
          </ac:spMkLst>
        </pc:spChg>
        <pc:spChg chg="add mod">
          <ac:chgData name="Utriainen Ville-Einari" userId="82f6d6a2-f8fb-4ef5-a7fa-04b4bb6d8358" providerId="ADAL" clId="{3F831170-6FB0-4DE9-9EE2-BA4E8DB231A4}" dt="2020-11-21T14:16:11.084" v="2191" actId="207"/>
          <ac:spMkLst>
            <pc:docMk/>
            <pc:sldMk cId="2832363760" sldId="277"/>
            <ac:spMk id="27" creationId="{84CC3752-809B-4E7C-AB55-39511C24D0A0}"/>
          </ac:spMkLst>
        </pc:spChg>
        <pc:spChg chg="add mod">
          <ac:chgData name="Utriainen Ville-Einari" userId="82f6d6a2-f8fb-4ef5-a7fa-04b4bb6d8358" providerId="ADAL" clId="{3F831170-6FB0-4DE9-9EE2-BA4E8DB231A4}" dt="2020-11-23T12:12:48.083" v="14887" actId="242"/>
          <ac:spMkLst>
            <pc:docMk/>
            <pc:sldMk cId="2832363760" sldId="277"/>
            <ac:spMk id="29" creationId="{F23A36CF-D004-4D1B-8357-2DE935D343DB}"/>
          </ac:spMkLst>
        </pc:spChg>
        <pc:spChg chg="add mod">
          <ac:chgData name="Utriainen Ville-Einari" userId="82f6d6a2-f8fb-4ef5-a7fa-04b4bb6d8358" providerId="ADAL" clId="{3F831170-6FB0-4DE9-9EE2-BA4E8DB231A4}" dt="2020-11-21T14:10:55.616" v="1897" actId="571"/>
          <ac:spMkLst>
            <pc:docMk/>
            <pc:sldMk cId="2832363760" sldId="277"/>
            <ac:spMk id="30" creationId="{E6FA28C7-C4F5-4E05-A848-9D78CC2621B6}"/>
          </ac:spMkLst>
        </pc:spChg>
        <pc:spChg chg="add mod">
          <ac:chgData name="Utriainen Ville-Einari" userId="82f6d6a2-f8fb-4ef5-a7fa-04b4bb6d8358" providerId="ADAL" clId="{3F831170-6FB0-4DE9-9EE2-BA4E8DB231A4}" dt="2020-11-21T14:10:55.616" v="1897" actId="571"/>
          <ac:spMkLst>
            <pc:docMk/>
            <pc:sldMk cId="2832363760" sldId="277"/>
            <ac:spMk id="31" creationId="{FF833288-52DC-421C-8EC5-97A132857B9F}"/>
          </ac:spMkLst>
        </pc:spChg>
        <pc:spChg chg="add mod">
          <ac:chgData name="Utriainen Ville-Einari" userId="82f6d6a2-f8fb-4ef5-a7fa-04b4bb6d8358" providerId="ADAL" clId="{3F831170-6FB0-4DE9-9EE2-BA4E8DB231A4}" dt="2020-11-21T14:10:55.616" v="1897" actId="571"/>
          <ac:spMkLst>
            <pc:docMk/>
            <pc:sldMk cId="2832363760" sldId="277"/>
            <ac:spMk id="32" creationId="{326BDC18-4769-463B-A045-7CB190ADB4E1}"/>
          </ac:spMkLst>
        </pc:spChg>
        <pc:spChg chg="add mod">
          <ac:chgData name="Utriainen Ville-Einari" userId="82f6d6a2-f8fb-4ef5-a7fa-04b4bb6d8358" providerId="ADAL" clId="{3F831170-6FB0-4DE9-9EE2-BA4E8DB231A4}" dt="2020-11-21T14:10:55.616" v="1897" actId="571"/>
          <ac:spMkLst>
            <pc:docMk/>
            <pc:sldMk cId="2832363760" sldId="277"/>
            <ac:spMk id="33" creationId="{DF4DAF5D-573A-4F06-96C4-FCB9822BBE39}"/>
          </ac:spMkLst>
        </pc:spChg>
        <pc:spChg chg="add mod">
          <ac:chgData name="Utriainen Ville-Einari" userId="82f6d6a2-f8fb-4ef5-a7fa-04b4bb6d8358" providerId="ADAL" clId="{3F831170-6FB0-4DE9-9EE2-BA4E8DB231A4}" dt="2020-11-23T12:12:48.083" v="14887" actId="242"/>
          <ac:spMkLst>
            <pc:docMk/>
            <pc:sldMk cId="2832363760" sldId="277"/>
            <ac:spMk id="35" creationId="{F15F4B77-47E6-41BD-878C-479C4DB7C7CB}"/>
          </ac:spMkLst>
        </pc:spChg>
        <pc:spChg chg="add mod">
          <ac:chgData name="Utriainen Ville-Einari" userId="82f6d6a2-f8fb-4ef5-a7fa-04b4bb6d8358" providerId="ADAL" clId="{3F831170-6FB0-4DE9-9EE2-BA4E8DB231A4}" dt="2020-11-23T12:12:48.083" v="14887" actId="242"/>
          <ac:spMkLst>
            <pc:docMk/>
            <pc:sldMk cId="2832363760" sldId="277"/>
            <ac:spMk id="37" creationId="{9BA26B29-CDB0-4733-8A98-1E7C56646FE9}"/>
          </ac:spMkLst>
        </pc:spChg>
        <pc:spChg chg="add mod">
          <ac:chgData name="Utriainen Ville-Einari" userId="82f6d6a2-f8fb-4ef5-a7fa-04b4bb6d8358" providerId="ADAL" clId="{3F831170-6FB0-4DE9-9EE2-BA4E8DB231A4}" dt="2020-11-23T12:12:48.083" v="14887" actId="242"/>
          <ac:spMkLst>
            <pc:docMk/>
            <pc:sldMk cId="2832363760" sldId="277"/>
            <ac:spMk id="39" creationId="{97A14CA2-2E64-4456-A0AE-D0347E356B92}"/>
          </ac:spMkLst>
        </pc:spChg>
        <pc:spChg chg="add del">
          <ac:chgData name="Utriainen Ville-Einari" userId="82f6d6a2-f8fb-4ef5-a7fa-04b4bb6d8358" providerId="ADAL" clId="{3F831170-6FB0-4DE9-9EE2-BA4E8DB231A4}" dt="2020-11-21T14:17:45.173" v="2209" actId="22"/>
          <ac:spMkLst>
            <pc:docMk/>
            <pc:sldMk cId="2832363760" sldId="277"/>
            <ac:spMk id="41" creationId="{08D8AAA6-58CC-47ED-B4F2-FA05AB461D2B}"/>
          </ac:spMkLst>
        </pc:spChg>
        <pc:spChg chg="add mod">
          <ac:chgData name="Utriainen Ville-Einari" userId="82f6d6a2-f8fb-4ef5-a7fa-04b4bb6d8358" providerId="ADAL" clId="{3F831170-6FB0-4DE9-9EE2-BA4E8DB231A4}" dt="2020-11-23T12:12:48.083" v="14887" actId="242"/>
          <ac:spMkLst>
            <pc:docMk/>
            <pc:sldMk cId="2832363760" sldId="277"/>
            <ac:spMk id="43" creationId="{FF6D4196-6CAD-4EBF-8001-6927E0CC025B}"/>
          </ac:spMkLst>
        </pc:spChg>
        <pc:spChg chg="add mod">
          <ac:chgData name="Utriainen Ville-Einari" userId="82f6d6a2-f8fb-4ef5-a7fa-04b4bb6d8358" providerId="ADAL" clId="{3F831170-6FB0-4DE9-9EE2-BA4E8DB231A4}" dt="2020-11-23T12:12:48.083" v="14887" actId="242"/>
          <ac:spMkLst>
            <pc:docMk/>
            <pc:sldMk cId="2832363760" sldId="277"/>
            <ac:spMk id="45" creationId="{9281DC93-982D-4F7C-8180-A42ABC0A5225}"/>
          </ac:spMkLst>
        </pc:spChg>
        <pc:spChg chg="add mod">
          <ac:chgData name="Utriainen Ville-Einari" userId="82f6d6a2-f8fb-4ef5-a7fa-04b4bb6d8358" providerId="ADAL" clId="{3F831170-6FB0-4DE9-9EE2-BA4E8DB231A4}" dt="2020-11-23T12:12:48.083" v="14887" actId="242"/>
          <ac:spMkLst>
            <pc:docMk/>
            <pc:sldMk cId="2832363760" sldId="277"/>
            <ac:spMk id="47" creationId="{421CE3CC-BEB4-4379-9AA1-E637ECA9E84F}"/>
          </ac:spMkLst>
        </pc:spChg>
        <pc:spChg chg="add mod">
          <ac:chgData name="Utriainen Ville-Einari" userId="82f6d6a2-f8fb-4ef5-a7fa-04b4bb6d8358" providerId="ADAL" clId="{3F831170-6FB0-4DE9-9EE2-BA4E8DB231A4}" dt="2020-11-23T12:12:48.083" v="14887" actId="242"/>
          <ac:spMkLst>
            <pc:docMk/>
            <pc:sldMk cId="2832363760" sldId="277"/>
            <ac:spMk id="49" creationId="{5688A9F4-05FE-45D5-B5AA-1F59ED5D23E4}"/>
          </ac:spMkLst>
        </pc:spChg>
        <pc:spChg chg="add mod">
          <ac:chgData name="Utriainen Ville-Einari" userId="82f6d6a2-f8fb-4ef5-a7fa-04b4bb6d8358" providerId="ADAL" clId="{3F831170-6FB0-4DE9-9EE2-BA4E8DB231A4}" dt="2020-11-23T12:12:48.083" v="14887" actId="242"/>
          <ac:spMkLst>
            <pc:docMk/>
            <pc:sldMk cId="2832363760" sldId="277"/>
            <ac:spMk id="51" creationId="{831B6208-96E3-4F03-AD9A-A1093C12F982}"/>
          </ac:spMkLst>
        </pc:spChg>
        <pc:spChg chg="add mod">
          <ac:chgData name="Utriainen Ville-Einari" userId="82f6d6a2-f8fb-4ef5-a7fa-04b4bb6d8358" providerId="ADAL" clId="{3F831170-6FB0-4DE9-9EE2-BA4E8DB231A4}" dt="2020-11-23T12:12:48.083" v="14887" actId="242"/>
          <ac:spMkLst>
            <pc:docMk/>
            <pc:sldMk cId="2832363760" sldId="277"/>
            <ac:spMk id="53" creationId="{EC809E1A-F123-45FF-8548-B45073E0E5D8}"/>
          </ac:spMkLst>
        </pc:spChg>
        <pc:spChg chg="add mod">
          <ac:chgData name="Utriainen Ville-Einari" userId="82f6d6a2-f8fb-4ef5-a7fa-04b4bb6d8358" providerId="ADAL" clId="{3F831170-6FB0-4DE9-9EE2-BA4E8DB231A4}" dt="2020-11-23T12:12:48.083" v="14887" actId="242"/>
          <ac:spMkLst>
            <pc:docMk/>
            <pc:sldMk cId="2832363760" sldId="277"/>
            <ac:spMk id="55" creationId="{8F6740E2-7C28-451D-927C-0F2BD6AC5BF9}"/>
          </ac:spMkLst>
        </pc:spChg>
        <pc:spChg chg="add mod">
          <ac:chgData name="Utriainen Ville-Einari" userId="82f6d6a2-f8fb-4ef5-a7fa-04b4bb6d8358" providerId="ADAL" clId="{3F831170-6FB0-4DE9-9EE2-BA4E8DB231A4}" dt="2020-11-23T12:12:48.083" v="14887" actId="242"/>
          <ac:spMkLst>
            <pc:docMk/>
            <pc:sldMk cId="2832363760" sldId="277"/>
            <ac:spMk id="57" creationId="{EADDCCB9-AC77-470A-8716-8724910E563E}"/>
          </ac:spMkLst>
        </pc:spChg>
        <pc:spChg chg="add mod">
          <ac:chgData name="Utriainen Ville-Einari" userId="82f6d6a2-f8fb-4ef5-a7fa-04b4bb6d8358" providerId="ADAL" clId="{3F831170-6FB0-4DE9-9EE2-BA4E8DB231A4}" dt="2020-11-21T14:37:00.826" v="2873" actId="20577"/>
          <ac:spMkLst>
            <pc:docMk/>
            <pc:sldMk cId="2832363760" sldId="277"/>
            <ac:spMk id="59" creationId="{7A10C6F6-AA84-40C9-B129-C2B0F2814D07}"/>
          </ac:spMkLst>
        </pc:spChg>
        <pc:spChg chg="add mod">
          <ac:chgData name="Utriainen Ville-Einari" userId="82f6d6a2-f8fb-4ef5-a7fa-04b4bb6d8358" providerId="ADAL" clId="{3F831170-6FB0-4DE9-9EE2-BA4E8DB231A4}" dt="2020-11-21T17:22:51.152" v="7011" actId="20577"/>
          <ac:spMkLst>
            <pc:docMk/>
            <pc:sldMk cId="2832363760" sldId="277"/>
            <ac:spMk id="61" creationId="{2048ECE1-9A40-4057-B6C8-26CE38EA8A01}"/>
          </ac:spMkLst>
        </pc:spChg>
        <pc:spChg chg="add del mod">
          <ac:chgData name="Utriainen Ville-Einari" userId="82f6d6a2-f8fb-4ef5-a7fa-04b4bb6d8358" providerId="ADAL" clId="{3F831170-6FB0-4DE9-9EE2-BA4E8DB231A4}" dt="2020-11-24T09:52:38.003" v="17378" actId="790"/>
          <ac:spMkLst>
            <pc:docMk/>
            <pc:sldMk cId="2832363760" sldId="277"/>
            <ac:spMk id="209" creationId="{00000000-0000-0000-0000-000000000000}"/>
          </ac:spMkLst>
        </pc:spChg>
        <pc:spChg chg="add del mod">
          <ac:chgData name="Utriainen Ville-Einari" userId="82f6d6a2-f8fb-4ef5-a7fa-04b4bb6d8358" providerId="ADAL" clId="{3F831170-6FB0-4DE9-9EE2-BA4E8DB231A4}" dt="2020-11-24T09:08:47.641" v="16515" actId="21"/>
          <ac:spMkLst>
            <pc:docMk/>
            <pc:sldMk cId="2832363760" sldId="277"/>
            <ac:spMk id="210" creationId="{00000000-0000-0000-0000-000000000000}"/>
          </ac:spMkLst>
        </pc:spChg>
      </pc:sldChg>
      <pc:sldChg chg="addSp delSp modSp add mod">
        <pc:chgData name="Utriainen Ville-Einari" userId="82f6d6a2-f8fb-4ef5-a7fa-04b4bb6d8358" providerId="ADAL" clId="{3F831170-6FB0-4DE9-9EE2-BA4E8DB231A4}" dt="2020-11-25T21:17:07.623" v="28118" actId="12"/>
        <pc:sldMkLst>
          <pc:docMk/>
          <pc:sldMk cId="2823916024" sldId="278"/>
        </pc:sldMkLst>
        <pc:spChg chg="mod">
          <ac:chgData name="Utriainen Ville-Einari" userId="82f6d6a2-f8fb-4ef5-a7fa-04b4bb6d8358" providerId="ADAL" clId="{3F831170-6FB0-4DE9-9EE2-BA4E8DB231A4}" dt="2020-11-24T10:13:11.791" v="17996" actId="20577"/>
          <ac:spMkLst>
            <pc:docMk/>
            <pc:sldMk cId="2823916024" sldId="278"/>
            <ac:spMk id="2" creationId="{2B17D9AF-EF1E-49D3-9043-FC52AB950414}"/>
          </ac:spMkLst>
        </pc:spChg>
        <pc:spChg chg="mod">
          <ac:chgData name="Utriainen Ville-Einari" userId="82f6d6a2-f8fb-4ef5-a7fa-04b4bb6d8358" providerId="ADAL" clId="{3F831170-6FB0-4DE9-9EE2-BA4E8DB231A4}" dt="2020-11-24T10:08:41.407" v="17906" actId="207"/>
          <ac:spMkLst>
            <pc:docMk/>
            <pc:sldMk cId="2823916024" sldId="278"/>
            <ac:spMk id="3" creationId="{AAC2E90B-3ACD-4105-B32B-23D926EF39E4}"/>
          </ac:spMkLst>
        </pc:spChg>
        <pc:spChg chg="add del mod">
          <ac:chgData name="Utriainen Ville-Einari" userId="82f6d6a2-f8fb-4ef5-a7fa-04b4bb6d8358" providerId="ADAL" clId="{3F831170-6FB0-4DE9-9EE2-BA4E8DB231A4}" dt="2020-11-24T10:09:03.051" v="17908" actId="207"/>
          <ac:spMkLst>
            <pc:docMk/>
            <pc:sldMk cId="2823916024" sldId="278"/>
            <ac:spMk id="4" creationId="{9B421CB0-D620-45F6-8D7A-EDFD554A0B89}"/>
          </ac:spMkLst>
        </pc:spChg>
        <pc:spChg chg="add del mod">
          <ac:chgData name="Utriainen Ville-Einari" userId="82f6d6a2-f8fb-4ef5-a7fa-04b4bb6d8358" providerId="ADAL" clId="{3F831170-6FB0-4DE9-9EE2-BA4E8DB231A4}" dt="2020-11-23T12:02:07.267" v="14284" actId="20577"/>
          <ac:spMkLst>
            <pc:docMk/>
            <pc:sldMk cId="2823916024" sldId="278"/>
            <ac:spMk id="5" creationId="{36A1761B-0BDD-4D7F-9469-5036E3E6AB9B}"/>
          </ac:spMkLst>
        </pc:spChg>
        <pc:spChg chg="add del mod">
          <ac:chgData name="Utriainen Ville-Einari" userId="82f6d6a2-f8fb-4ef5-a7fa-04b4bb6d8358" providerId="ADAL" clId="{3F831170-6FB0-4DE9-9EE2-BA4E8DB231A4}" dt="2020-11-23T11:45:47.601" v="13389" actId="20577"/>
          <ac:spMkLst>
            <pc:docMk/>
            <pc:sldMk cId="2823916024" sldId="278"/>
            <ac:spMk id="6" creationId="{7D10F984-CC22-4626-B4B4-E1A1B077AE46}"/>
          </ac:spMkLst>
        </pc:spChg>
        <pc:spChg chg="mod">
          <ac:chgData name="Utriainen Ville-Einari" userId="82f6d6a2-f8fb-4ef5-a7fa-04b4bb6d8358" providerId="ADAL" clId="{3F831170-6FB0-4DE9-9EE2-BA4E8DB231A4}" dt="2020-11-23T12:00:45.087" v="14196" actId="20577"/>
          <ac:spMkLst>
            <pc:docMk/>
            <pc:sldMk cId="2823916024" sldId="278"/>
            <ac:spMk id="7" creationId="{F3A99897-1332-4F2E-B045-19419EFD85A1}"/>
          </ac:spMkLst>
        </pc:spChg>
        <pc:spChg chg="add del mod">
          <ac:chgData name="Utriainen Ville-Einari" userId="82f6d6a2-f8fb-4ef5-a7fa-04b4bb6d8358" providerId="ADAL" clId="{3F831170-6FB0-4DE9-9EE2-BA4E8DB231A4}" dt="2020-11-24T10:13:26.723" v="17997" actId="790"/>
          <ac:spMkLst>
            <pc:docMk/>
            <pc:sldMk cId="2823916024" sldId="278"/>
            <ac:spMk id="8" creationId="{1BF61117-CE89-4A5D-A6E4-165329AA1F63}"/>
          </ac:spMkLst>
        </pc:spChg>
        <pc:spChg chg="add del mod">
          <ac:chgData name="Utriainen Ville-Einari" userId="82f6d6a2-f8fb-4ef5-a7fa-04b4bb6d8358" providerId="ADAL" clId="{3F831170-6FB0-4DE9-9EE2-BA4E8DB231A4}" dt="2020-11-24T10:04:20.109" v="17496" actId="1076"/>
          <ac:spMkLst>
            <pc:docMk/>
            <pc:sldMk cId="2823916024" sldId="278"/>
            <ac:spMk id="9" creationId="{416B87B1-EA89-4819-A870-76104B7B0DF5}"/>
          </ac:spMkLst>
        </pc:spChg>
        <pc:spChg chg="add del mod">
          <ac:chgData name="Utriainen Ville-Einari" userId="82f6d6a2-f8fb-4ef5-a7fa-04b4bb6d8358" providerId="ADAL" clId="{3F831170-6FB0-4DE9-9EE2-BA4E8DB231A4}" dt="2020-11-24T10:04:20.109" v="17496" actId="1076"/>
          <ac:spMkLst>
            <pc:docMk/>
            <pc:sldMk cId="2823916024" sldId="278"/>
            <ac:spMk id="10" creationId="{4B9A07B5-1197-41F1-B281-84AE2B04F32B}"/>
          </ac:spMkLst>
        </pc:spChg>
        <pc:spChg chg="add del mod">
          <ac:chgData name="Utriainen Ville-Einari" userId="82f6d6a2-f8fb-4ef5-a7fa-04b4bb6d8358" providerId="ADAL" clId="{3F831170-6FB0-4DE9-9EE2-BA4E8DB231A4}" dt="2020-11-24T10:04:20.109" v="17496" actId="1076"/>
          <ac:spMkLst>
            <pc:docMk/>
            <pc:sldMk cId="2823916024" sldId="278"/>
            <ac:spMk id="11" creationId="{D580D649-4F95-4788-A0C0-5357809E5D65}"/>
          </ac:spMkLst>
        </pc:spChg>
        <pc:spChg chg="add del mod">
          <ac:chgData name="Utriainen Ville-Einari" userId="82f6d6a2-f8fb-4ef5-a7fa-04b4bb6d8358" providerId="ADAL" clId="{3F831170-6FB0-4DE9-9EE2-BA4E8DB231A4}" dt="2020-11-25T21:17:07.623" v="28118" actId="12"/>
          <ac:spMkLst>
            <pc:docMk/>
            <pc:sldMk cId="2823916024" sldId="278"/>
            <ac:spMk id="12" creationId="{019E4757-B34A-4527-91B3-596DBC71B4CA}"/>
          </ac:spMkLst>
        </pc:spChg>
        <pc:spChg chg="add del mod">
          <ac:chgData name="Utriainen Ville-Einari" userId="82f6d6a2-f8fb-4ef5-a7fa-04b4bb6d8358" providerId="ADAL" clId="{3F831170-6FB0-4DE9-9EE2-BA4E8DB231A4}" dt="2020-11-25T21:17:07.623" v="28118" actId="12"/>
          <ac:spMkLst>
            <pc:docMk/>
            <pc:sldMk cId="2823916024" sldId="278"/>
            <ac:spMk id="13" creationId="{A5F42413-0EA7-4FF5-8494-C4F5580ABC8F}"/>
          </ac:spMkLst>
        </pc:spChg>
        <pc:spChg chg="add del mod">
          <ac:chgData name="Utriainen Ville-Einari" userId="82f6d6a2-f8fb-4ef5-a7fa-04b4bb6d8358" providerId="ADAL" clId="{3F831170-6FB0-4DE9-9EE2-BA4E8DB231A4}" dt="2020-11-25T21:17:07.623" v="28118" actId="12"/>
          <ac:spMkLst>
            <pc:docMk/>
            <pc:sldMk cId="2823916024" sldId="278"/>
            <ac:spMk id="14" creationId="{EDCA8FEC-0A36-4121-B5F3-6A7D65A240E0}"/>
          </ac:spMkLst>
        </pc:spChg>
        <pc:spChg chg="add del mod">
          <ac:chgData name="Utriainen Ville-Einari" userId="82f6d6a2-f8fb-4ef5-a7fa-04b4bb6d8358" providerId="ADAL" clId="{3F831170-6FB0-4DE9-9EE2-BA4E8DB231A4}" dt="2020-11-25T21:17:07.623" v="28118" actId="12"/>
          <ac:spMkLst>
            <pc:docMk/>
            <pc:sldMk cId="2823916024" sldId="278"/>
            <ac:spMk id="15" creationId="{AB3EFFE8-6990-4BC2-A6E4-3BFF9F726BAF}"/>
          </ac:spMkLst>
        </pc:spChg>
        <pc:spChg chg="add del mod">
          <ac:chgData name="Utriainen Ville-Einari" userId="82f6d6a2-f8fb-4ef5-a7fa-04b4bb6d8358" providerId="ADAL" clId="{3F831170-6FB0-4DE9-9EE2-BA4E8DB231A4}" dt="2020-11-25T21:17:07.623" v="28118" actId="12"/>
          <ac:spMkLst>
            <pc:docMk/>
            <pc:sldMk cId="2823916024" sldId="278"/>
            <ac:spMk id="16" creationId="{68ACF1A9-5948-4263-9C86-CD66B9A39331}"/>
          </ac:spMkLst>
        </pc:spChg>
        <pc:spChg chg="add del mod">
          <ac:chgData name="Utriainen Ville-Einari" userId="82f6d6a2-f8fb-4ef5-a7fa-04b4bb6d8358" providerId="ADAL" clId="{3F831170-6FB0-4DE9-9EE2-BA4E8DB231A4}" dt="2020-11-25T21:17:07.623" v="28118" actId="12"/>
          <ac:spMkLst>
            <pc:docMk/>
            <pc:sldMk cId="2823916024" sldId="278"/>
            <ac:spMk id="17" creationId="{CA5B9245-BD2E-4F3B-84AD-B5CEAE661B6A}"/>
          </ac:spMkLst>
        </pc:spChg>
        <pc:spChg chg="add del mod">
          <ac:chgData name="Utriainen Ville-Einari" userId="82f6d6a2-f8fb-4ef5-a7fa-04b4bb6d8358" providerId="ADAL" clId="{3F831170-6FB0-4DE9-9EE2-BA4E8DB231A4}" dt="2020-11-23T12:06:53.121" v="14706" actId="20577"/>
          <ac:spMkLst>
            <pc:docMk/>
            <pc:sldMk cId="2823916024" sldId="278"/>
            <ac:spMk id="18" creationId="{1DF195FA-83E0-46B0-8D45-69E2C59262F3}"/>
          </ac:spMkLst>
        </pc:spChg>
        <pc:spChg chg="mod">
          <ac:chgData name="Utriainen Ville-Einari" userId="82f6d6a2-f8fb-4ef5-a7fa-04b4bb6d8358" providerId="ADAL" clId="{3F831170-6FB0-4DE9-9EE2-BA4E8DB231A4}" dt="2020-11-23T11:30:17.020" v="12819" actId="20577"/>
          <ac:spMkLst>
            <pc:docMk/>
            <pc:sldMk cId="2823916024" sldId="278"/>
            <ac:spMk id="19" creationId="{D36B9EB8-2E0C-42D9-8F17-39022D78BBB1}"/>
          </ac:spMkLst>
        </pc:spChg>
        <pc:spChg chg="add del mod">
          <ac:chgData name="Utriainen Ville-Einari" userId="82f6d6a2-f8fb-4ef5-a7fa-04b4bb6d8358" providerId="ADAL" clId="{3F831170-6FB0-4DE9-9EE2-BA4E8DB231A4}" dt="2020-11-21T14:25:29.386" v="2359" actId="22"/>
          <ac:spMkLst>
            <pc:docMk/>
            <pc:sldMk cId="2823916024" sldId="278"/>
            <ac:spMk id="20" creationId="{604EBB4B-281C-47E4-9C46-3068E04392CD}"/>
          </ac:spMkLst>
        </pc:spChg>
        <pc:spChg chg="add mod ord">
          <ac:chgData name="Utriainen Ville-Einari" userId="82f6d6a2-f8fb-4ef5-a7fa-04b4bb6d8358" providerId="ADAL" clId="{3F831170-6FB0-4DE9-9EE2-BA4E8DB231A4}" dt="2020-11-24T10:10:42.224" v="17913" actId="207"/>
          <ac:spMkLst>
            <pc:docMk/>
            <pc:sldMk cId="2823916024" sldId="278"/>
            <ac:spMk id="20" creationId="{6E91B059-8C35-411D-BBCD-FC6970D247F6}"/>
          </ac:spMkLst>
        </pc:spChg>
        <pc:spChg chg="mod">
          <ac:chgData name="Utriainen Ville-Einari" userId="82f6d6a2-f8fb-4ef5-a7fa-04b4bb6d8358" providerId="ADAL" clId="{3F831170-6FB0-4DE9-9EE2-BA4E8DB231A4}" dt="2020-11-24T10:11:17.388" v="17918" actId="207"/>
          <ac:spMkLst>
            <pc:docMk/>
            <pc:sldMk cId="2823916024" sldId="278"/>
            <ac:spMk id="21" creationId="{876B5692-9479-426C-9FF3-32B9C1895770}"/>
          </ac:spMkLst>
        </pc:spChg>
        <pc:spChg chg="add mod ord">
          <ac:chgData name="Utriainen Ville-Einari" userId="82f6d6a2-f8fb-4ef5-a7fa-04b4bb6d8358" providerId="ADAL" clId="{3F831170-6FB0-4DE9-9EE2-BA4E8DB231A4}" dt="2020-11-24T10:10:52.209" v="17914" actId="207"/>
          <ac:spMkLst>
            <pc:docMk/>
            <pc:sldMk cId="2823916024" sldId="278"/>
            <ac:spMk id="22" creationId="{6477C7BB-7BED-403F-B3CA-E35D2476140E}"/>
          </ac:spMkLst>
        </pc:spChg>
        <pc:spChg chg="add del mod">
          <ac:chgData name="Utriainen Ville-Einari" userId="82f6d6a2-f8fb-4ef5-a7fa-04b4bb6d8358" providerId="ADAL" clId="{3F831170-6FB0-4DE9-9EE2-BA4E8DB231A4}" dt="2020-11-21T14:25:29.386" v="2359" actId="22"/>
          <ac:spMkLst>
            <pc:docMk/>
            <pc:sldMk cId="2823916024" sldId="278"/>
            <ac:spMk id="22" creationId="{A1CDD433-7DAB-42BB-B024-75306796AB16}"/>
          </ac:spMkLst>
        </pc:spChg>
        <pc:spChg chg="mod">
          <ac:chgData name="Utriainen Ville-Einari" userId="82f6d6a2-f8fb-4ef5-a7fa-04b4bb6d8358" providerId="ADAL" clId="{3F831170-6FB0-4DE9-9EE2-BA4E8DB231A4}" dt="2020-11-24T10:03:34.869" v="17490" actId="1076"/>
          <ac:spMkLst>
            <pc:docMk/>
            <pc:sldMk cId="2823916024" sldId="278"/>
            <ac:spMk id="23" creationId="{A8E49AD0-5AA3-44D1-96C0-25188F2A3765}"/>
          </ac:spMkLst>
        </pc:spChg>
        <pc:spChg chg="add del mod">
          <ac:chgData name="Utriainen Ville-Einari" userId="82f6d6a2-f8fb-4ef5-a7fa-04b4bb6d8358" providerId="ADAL" clId="{3F831170-6FB0-4DE9-9EE2-BA4E8DB231A4}" dt="2020-11-21T14:23:40.136" v="2342" actId="478"/>
          <ac:spMkLst>
            <pc:docMk/>
            <pc:sldMk cId="2823916024" sldId="278"/>
            <ac:spMk id="24" creationId="{6F835394-4DD6-4BD6-B0B0-504A69DFD124}"/>
          </ac:spMkLst>
        </pc:spChg>
        <pc:spChg chg="del">
          <ac:chgData name="Utriainen Ville-Einari" userId="82f6d6a2-f8fb-4ef5-a7fa-04b4bb6d8358" providerId="ADAL" clId="{3F831170-6FB0-4DE9-9EE2-BA4E8DB231A4}" dt="2020-11-24T10:21:31.546" v="18422" actId="478"/>
          <ac:spMkLst>
            <pc:docMk/>
            <pc:sldMk cId="2823916024" sldId="278"/>
            <ac:spMk id="24" creationId="{81AFE551-319B-4DFE-9BBD-3123B99E8D51}"/>
          </ac:spMkLst>
        </pc:spChg>
        <pc:spChg chg="mod">
          <ac:chgData name="Utriainen Ville-Einari" userId="82f6d6a2-f8fb-4ef5-a7fa-04b4bb6d8358" providerId="ADAL" clId="{3F831170-6FB0-4DE9-9EE2-BA4E8DB231A4}" dt="2020-11-24T10:03:34.869" v="17490" actId="1076"/>
          <ac:spMkLst>
            <pc:docMk/>
            <pc:sldMk cId="2823916024" sldId="278"/>
            <ac:spMk id="25" creationId="{5C8551F7-35A1-4C4F-8FC6-ED685D44D875}"/>
          </ac:spMkLst>
        </pc:spChg>
        <pc:spChg chg="add del mod">
          <ac:chgData name="Utriainen Ville-Einari" userId="82f6d6a2-f8fb-4ef5-a7fa-04b4bb6d8358" providerId="ADAL" clId="{3F831170-6FB0-4DE9-9EE2-BA4E8DB231A4}" dt="2020-11-21T14:23:40.136" v="2342" actId="478"/>
          <ac:spMkLst>
            <pc:docMk/>
            <pc:sldMk cId="2823916024" sldId="278"/>
            <ac:spMk id="26" creationId="{1214369F-043A-43B0-BAC0-38EC60E29D9C}"/>
          </ac:spMkLst>
        </pc:spChg>
        <pc:spChg chg="mod">
          <ac:chgData name="Utriainen Ville-Einari" userId="82f6d6a2-f8fb-4ef5-a7fa-04b4bb6d8358" providerId="ADAL" clId="{3F831170-6FB0-4DE9-9EE2-BA4E8DB231A4}" dt="2020-11-24T10:03:34.869" v="17490" actId="1076"/>
          <ac:spMkLst>
            <pc:docMk/>
            <pc:sldMk cId="2823916024" sldId="278"/>
            <ac:spMk id="27" creationId="{84CC3752-809B-4E7C-AB55-39511C24D0A0}"/>
          </ac:spMkLst>
        </pc:spChg>
        <pc:spChg chg="add del mod">
          <ac:chgData name="Utriainen Ville-Einari" userId="82f6d6a2-f8fb-4ef5-a7fa-04b4bb6d8358" providerId="ADAL" clId="{3F831170-6FB0-4DE9-9EE2-BA4E8DB231A4}" dt="2020-11-21T14:23:40.136" v="2342" actId="478"/>
          <ac:spMkLst>
            <pc:docMk/>
            <pc:sldMk cId="2823916024" sldId="278"/>
            <ac:spMk id="28" creationId="{F7DEF3AF-C9C0-4896-8E37-55814F40A737}"/>
          </ac:spMkLst>
        </pc:spChg>
        <pc:spChg chg="mod">
          <ac:chgData name="Utriainen Ville-Einari" userId="82f6d6a2-f8fb-4ef5-a7fa-04b4bb6d8358" providerId="ADAL" clId="{3F831170-6FB0-4DE9-9EE2-BA4E8DB231A4}" dt="2020-11-25T21:17:07.623" v="28118" actId="12"/>
          <ac:spMkLst>
            <pc:docMk/>
            <pc:sldMk cId="2823916024" sldId="278"/>
            <ac:spMk id="29" creationId="{F23A36CF-D004-4D1B-8357-2DE935D343DB}"/>
          </ac:spMkLst>
        </pc:spChg>
        <pc:spChg chg="add del mod">
          <ac:chgData name="Utriainen Ville-Einari" userId="82f6d6a2-f8fb-4ef5-a7fa-04b4bb6d8358" providerId="ADAL" clId="{3F831170-6FB0-4DE9-9EE2-BA4E8DB231A4}" dt="2020-11-21T14:23:40.136" v="2342" actId="478"/>
          <ac:spMkLst>
            <pc:docMk/>
            <pc:sldMk cId="2823916024" sldId="278"/>
            <ac:spMk id="30" creationId="{5FF857BD-0C06-4485-9E30-08DC1B2A0B88}"/>
          </ac:spMkLst>
        </pc:spChg>
        <pc:spChg chg="add del mod">
          <ac:chgData name="Utriainen Ville-Einari" userId="82f6d6a2-f8fb-4ef5-a7fa-04b4bb6d8358" providerId="ADAL" clId="{3F831170-6FB0-4DE9-9EE2-BA4E8DB231A4}" dt="2020-11-21T14:23:40.136" v="2342" actId="478"/>
          <ac:spMkLst>
            <pc:docMk/>
            <pc:sldMk cId="2823916024" sldId="278"/>
            <ac:spMk id="31" creationId="{EBDBEC27-C6E8-46A1-8BAB-CD4F537DA09A}"/>
          </ac:spMkLst>
        </pc:spChg>
        <pc:spChg chg="add del mod">
          <ac:chgData name="Utriainen Ville-Einari" userId="82f6d6a2-f8fb-4ef5-a7fa-04b4bb6d8358" providerId="ADAL" clId="{3F831170-6FB0-4DE9-9EE2-BA4E8DB231A4}" dt="2020-11-21T14:23:40.136" v="2342" actId="478"/>
          <ac:spMkLst>
            <pc:docMk/>
            <pc:sldMk cId="2823916024" sldId="278"/>
            <ac:spMk id="32" creationId="{26687C05-56FD-4DE9-991D-ACB1511755FB}"/>
          </ac:spMkLst>
        </pc:spChg>
        <pc:spChg chg="add del mod">
          <ac:chgData name="Utriainen Ville-Einari" userId="82f6d6a2-f8fb-4ef5-a7fa-04b4bb6d8358" providerId="ADAL" clId="{3F831170-6FB0-4DE9-9EE2-BA4E8DB231A4}" dt="2020-11-21T14:23:40.136" v="2342" actId="478"/>
          <ac:spMkLst>
            <pc:docMk/>
            <pc:sldMk cId="2823916024" sldId="278"/>
            <ac:spMk id="33" creationId="{5C9D2257-DA72-4573-9843-EDBEF09FC3D8}"/>
          </ac:spMkLst>
        </pc:spChg>
        <pc:spChg chg="add del mod">
          <ac:chgData name="Utriainen Ville-Einari" userId="82f6d6a2-f8fb-4ef5-a7fa-04b4bb6d8358" providerId="ADAL" clId="{3F831170-6FB0-4DE9-9EE2-BA4E8DB231A4}" dt="2020-11-21T14:23:40.136" v="2342" actId="478"/>
          <ac:spMkLst>
            <pc:docMk/>
            <pc:sldMk cId="2823916024" sldId="278"/>
            <ac:spMk id="34" creationId="{98B85F2D-73BA-4533-975A-0B8EA16C9B84}"/>
          </ac:spMkLst>
        </pc:spChg>
        <pc:spChg chg="del">
          <ac:chgData name="Utriainen Ville-Einari" userId="82f6d6a2-f8fb-4ef5-a7fa-04b4bb6d8358" providerId="ADAL" clId="{3F831170-6FB0-4DE9-9EE2-BA4E8DB231A4}" dt="2020-11-21T14:23:04.956" v="2338" actId="478"/>
          <ac:spMkLst>
            <pc:docMk/>
            <pc:sldMk cId="2823916024" sldId="278"/>
            <ac:spMk id="35" creationId="{F15F4B77-47E6-41BD-878C-479C4DB7C7CB}"/>
          </ac:spMkLst>
        </pc:spChg>
        <pc:spChg chg="add del mod">
          <ac:chgData name="Utriainen Ville-Einari" userId="82f6d6a2-f8fb-4ef5-a7fa-04b4bb6d8358" providerId="ADAL" clId="{3F831170-6FB0-4DE9-9EE2-BA4E8DB231A4}" dt="2020-11-21T14:23:40.136" v="2342" actId="478"/>
          <ac:spMkLst>
            <pc:docMk/>
            <pc:sldMk cId="2823916024" sldId="278"/>
            <ac:spMk id="36" creationId="{5F3E1D31-1744-4FD5-88AE-66D6EA7FFBAC}"/>
          </ac:spMkLst>
        </pc:spChg>
        <pc:spChg chg="mod">
          <ac:chgData name="Utriainen Ville-Einari" userId="82f6d6a2-f8fb-4ef5-a7fa-04b4bb6d8358" providerId="ADAL" clId="{3F831170-6FB0-4DE9-9EE2-BA4E8DB231A4}" dt="2020-11-25T21:17:07.623" v="28118" actId="12"/>
          <ac:spMkLst>
            <pc:docMk/>
            <pc:sldMk cId="2823916024" sldId="278"/>
            <ac:spMk id="37" creationId="{9BA26B29-CDB0-4733-8A98-1E7C56646FE9}"/>
          </ac:spMkLst>
        </pc:spChg>
        <pc:spChg chg="add mod">
          <ac:chgData name="Utriainen Ville-Einari" userId="82f6d6a2-f8fb-4ef5-a7fa-04b4bb6d8358" providerId="ADAL" clId="{3F831170-6FB0-4DE9-9EE2-BA4E8DB231A4}" dt="2020-11-24T10:21:32.191" v="18423"/>
          <ac:spMkLst>
            <pc:docMk/>
            <pc:sldMk cId="2823916024" sldId="278"/>
            <ac:spMk id="38" creationId="{2271346C-8314-4BEA-8ACB-3447D3D30A70}"/>
          </ac:spMkLst>
        </pc:spChg>
        <pc:spChg chg="add del mod">
          <ac:chgData name="Utriainen Ville-Einari" userId="82f6d6a2-f8fb-4ef5-a7fa-04b4bb6d8358" providerId="ADAL" clId="{3F831170-6FB0-4DE9-9EE2-BA4E8DB231A4}" dt="2020-11-21T14:23:40.136" v="2342" actId="478"/>
          <ac:spMkLst>
            <pc:docMk/>
            <pc:sldMk cId="2823916024" sldId="278"/>
            <ac:spMk id="38" creationId="{5BFF33B9-B5B0-4D13-9320-E656729BE0A0}"/>
          </ac:spMkLst>
        </pc:spChg>
        <pc:spChg chg="del">
          <ac:chgData name="Utriainen Ville-Einari" userId="82f6d6a2-f8fb-4ef5-a7fa-04b4bb6d8358" providerId="ADAL" clId="{3F831170-6FB0-4DE9-9EE2-BA4E8DB231A4}" dt="2020-11-21T14:23:04.956" v="2338" actId="478"/>
          <ac:spMkLst>
            <pc:docMk/>
            <pc:sldMk cId="2823916024" sldId="278"/>
            <ac:spMk id="39" creationId="{97A14CA2-2E64-4456-A0AE-D0347E356B92}"/>
          </ac:spMkLst>
        </pc:spChg>
        <pc:spChg chg="add mod">
          <ac:chgData name="Utriainen Ville-Einari" userId="82f6d6a2-f8fb-4ef5-a7fa-04b4bb6d8358" providerId="ADAL" clId="{3F831170-6FB0-4DE9-9EE2-BA4E8DB231A4}" dt="2020-11-21T14:23:31.656" v="2341" actId="1076"/>
          <ac:spMkLst>
            <pc:docMk/>
            <pc:sldMk cId="2823916024" sldId="278"/>
            <ac:spMk id="40" creationId="{1E8529D6-4F2D-4A1B-AF93-4C83BF66EA45}"/>
          </ac:spMkLst>
        </pc:spChg>
        <pc:spChg chg="add mod">
          <ac:chgData name="Utriainen Ville-Einari" userId="82f6d6a2-f8fb-4ef5-a7fa-04b4bb6d8358" providerId="ADAL" clId="{3F831170-6FB0-4DE9-9EE2-BA4E8DB231A4}" dt="2020-11-21T14:23:31.656" v="2341" actId="1076"/>
          <ac:spMkLst>
            <pc:docMk/>
            <pc:sldMk cId="2823916024" sldId="278"/>
            <ac:spMk id="41" creationId="{05BEA32A-E272-4B44-B87E-84800BCA36EF}"/>
          </ac:spMkLst>
        </pc:spChg>
        <pc:spChg chg="add mod">
          <ac:chgData name="Utriainen Ville-Einari" userId="82f6d6a2-f8fb-4ef5-a7fa-04b4bb6d8358" providerId="ADAL" clId="{3F831170-6FB0-4DE9-9EE2-BA4E8DB231A4}" dt="2020-11-21T14:23:31.656" v="2341" actId="1076"/>
          <ac:spMkLst>
            <pc:docMk/>
            <pc:sldMk cId="2823916024" sldId="278"/>
            <ac:spMk id="42" creationId="{2FBF2735-8F9A-4550-9D25-B87660889AC7}"/>
          </ac:spMkLst>
        </pc:spChg>
        <pc:spChg chg="mod">
          <ac:chgData name="Utriainen Ville-Einari" userId="82f6d6a2-f8fb-4ef5-a7fa-04b4bb6d8358" providerId="ADAL" clId="{3F831170-6FB0-4DE9-9EE2-BA4E8DB231A4}" dt="2020-11-25T21:17:07.623" v="28118" actId="12"/>
          <ac:spMkLst>
            <pc:docMk/>
            <pc:sldMk cId="2823916024" sldId="278"/>
            <ac:spMk id="43" creationId="{FF6D4196-6CAD-4EBF-8001-6927E0CC025B}"/>
          </ac:spMkLst>
        </pc:spChg>
        <pc:spChg chg="add mod">
          <ac:chgData name="Utriainen Ville-Einari" userId="82f6d6a2-f8fb-4ef5-a7fa-04b4bb6d8358" providerId="ADAL" clId="{3F831170-6FB0-4DE9-9EE2-BA4E8DB231A4}" dt="2020-11-21T14:23:31.656" v="2341" actId="1076"/>
          <ac:spMkLst>
            <pc:docMk/>
            <pc:sldMk cId="2823916024" sldId="278"/>
            <ac:spMk id="44" creationId="{40B2A935-8BF8-4395-B1C8-C769529B7EA4}"/>
          </ac:spMkLst>
        </pc:spChg>
        <pc:spChg chg="del">
          <ac:chgData name="Utriainen Ville-Einari" userId="82f6d6a2-f8fb-4ef5-a7fa-04b4bb6d8358" providerId="ADAL" clId="{3F831170-6FB0-4DE9-9EE2-BA4E8DB231A4}" dt="2020-11-21T14:23:04.956" v="2338" actId="478"/>
          <ac:spMkLst>
            <pc:docMk/>
            <pc:sldMk cId="2823916024" sldId="278"/>
            <ac:spMk id="45" creationId="{9281DC93-982D-4F7C-8180-A42ABC0A5225}"/>
          </ac:spMkLst>
        </pc:spChg>
        <pc:spChg chg="add mod">
          <ac:chgData name="Utriainen Ville-Einari" userId="82f6d6a2-f8fb-4ef5-a7fa-04b4bb6d8358" providerId="ADAL" clId="{3F831170-6FB0-4DE9-9EE2-BA4E8DB231A4}" dt="2020-11-21T14:23:31.656" v="2341" actId="1076"/>
          <ac:spMkLst>
            <pc:docMk/>
            <pc:sldMk cId="2823916024" sldId="278"/>
            <ac:spMk id="46" creationId="{42F90E7F-4268-4313-8E1B-5E2D24FA390B}"/>
          </ac:spMkLst>
        </pc:spChg>
        <pc:spChg chg="mod">
          <ac:chgData name="Utriainen Ville-Einari" userId="82f6d6a2-f8fb-4ef5-a7fa-04b4bb6d8358" providerId="ADAL" clId="{3F831170-6FB0-4DE9-9EE2-BA4E8DB231A4}" dt="2020-11-25T21:17:07.623" v="28118" actId="12"/>
          <ac:spMkLst>
            <pc:docMk/>
            <pc:sldMk cId="2823916024" sldId="278"/>
            <ac:spMk id="47" creationId="{421CE3CC-BEB4-4379-9AA1-E637ECA9E84F}"/>
          </ac:spMkLst>
        </pc:spChg>
        <pc:spChg chg="add mod">
          <ac:chgData name="Utriainen Ville-Einari" userId="82f6d6a2-f8fb-4ef5-a7fa-04b4bb6d8358" providerId="ADAL" clId="{3F831170-6FB0-4DE9-9EE2-BA4E8DB231A4}" dt="2020-11-21T14:23:31.656" v="2341" actId="1076"/>
          <ac:spMkLst>
            <pc:docMk/>
            <pc:sldMk cId="2823916024" sldId="278"/>
            <ac:spMk id="48" creationId="{461F43F5-7E17-4782-81AB-08DD4E26BCC0}"/>
          </ac:spMkLst>
        </pc:spChg>
        <pc:spChg chg="del">
          <ac:chgData name="Utriainen Ville-Einari" userId="82f6d6a2-f8fb-4ef5-a7fa-04b4bb6d8358" providerId="ADAL" clId="{3F831170-6FB0-4DE9-9EE2-BA4E8DB231A4}" dt="2020-11-21T14:23:04.956" v="2338" actId="478"/>
          <ac:spMkLst>
            <pc:docMk/>
            <pc:sldMk cId="2823916024" sldId="278"/>
            <ac:spMk id="49" creationId="{5688A9F4-05FE-45D5-B5AA-1F59ED5D23E4}"/>
          </ac:spMkLst>
        </pc:spChg>
        <pc:spChg chg="add mod">
          <ac:chgData name="Utriainen Ville-Einari" userId="82f6d6a2-f8fb-4ef5-a7fa-04b4bb6d8358" providerId="ADAL" clId="{3F831170-6FB0-4DE9-9EE2-BA4E8DB231A4}" dt="2020-11-21T14:23:31.656" v="2341" actId="1076"/>
          <ac:spMkLst>
            <pc:docMk/>
            <pc:sldMk cId="2823916024" sldId="278"/>
            <ac:spMk id="50" creationId="{4AE7D7B0-F648-4AFA-BC2B-7C15D8DAF40F}"/>
          </ac:spMkLst>
        </pc:spChg>
        <pc:spChg chg="mod">
          <ac:chgData name="Utriainen Ville-Einari" userId="82f6d6a2-f8fb-4ef5-a7fa-04b4bb6d8358" providerId="ADAL" clId="{3F831170-6FB0-4DE9-9EE2-BA4E8DB231A4}" dt="2020-11-25T21:17:07.623" v="28118" actId="12"/>
          <ac:spMkLst>
            <pc:docMk/>
            <pc:sldMk cId="2823916024" sldId="278"/>
            <ac:spMk id="51" creationId="{831B6208-96E3-4F03-AD9A-A1093C12F982}"/>
          </ac:spMkLst>
        </pc:spChg>
        <pc:spChg chg="add mod">
          <ac:chgData name="Utriainen Ville-Einari" userId="82f6d6a2-f8fb-4ef5-a7fa-04b4bb6d8358" providerId="ADAL" clId="{3F831170-6FB0-4DE9-9EE2-BA4E8DB231A4}" dt="2020-11-21T14:23:31.656" v="2341" actId="1076"/>
          <ac:spMkLst>
            <pc:docMk/>
            <pc:sldMk cId="2823916024" sldId="278"/>
            <ac:spMk id="52" creationId="{4A371324-3E46-41AC-9FAC-D1215A74C7DC}"/>
          </ac:spMkLst>
        </pc:spChg>
        <pc:spChg chg="del">
          <ac:chgData name="Utriainen Ville-Einari" userId="82f6d6a2-f8fb-4ef5-a7fa-04b4bb6d8358" providerId="ADAL" clId="{3F831170-6FB0-4DE9-9EE2-BA4E8DB231A4}" dt="2020-11-21T14:23:04.956" v="2338" actId="478"/>
          <ac:spMkLst>
            <pc:docMk/>
            <pc:sldMk cId="2823916024" sldId="278"/>
            <ac:spMk id="53" creationId="{EC809E1A-F123-45FF-8548-B45073E0E5D8}"/>
          </ac:spMkLst>
        </pc:spChg>
        <pc:spChg chg="add mod">
          <ac:chgData name="Utriainen Ville-Einari" userId="82f6d6a2-f8fb-4ef5-a7fa-04b4bb6d8358" providerId="ADAL" clId="{3F831170-6FB0-4DE9-9EE2-BA4E8DB231A4}" dt="2020-11-21T14:23:31.656" v="2341" actId="1076"/>
          <ac:spMkLst>
            <pc:docMk/>
            <pc:sldMk cId="2823916024" sldId="278"/>
            <ac:spMk id="54" creationId="{13E34BF1-3E98-4277-AC8E-930CC418E8AD}"/>
          </ac:spMkLst>
        </pc:spChg>
        <pc:spChg chg="mod">
          <ac:chgData name="Utriainen Ville-Einari" userId="82f6d6a2-f8fb-4ef5-a7fa-04b4bb6d8358" providerId="ADAL" clId="{3F831170-6FB0-4DE9-9EE2-BA4E8DB231A4}" dt="2020-11-25T21:17:07.623" v="28118" actId="12"/>
          <ac:spMkLst>
            <pc:docMk/>
            <pc:sldMk cId="2823916024" sldId="278"/>
            <ac:spMk id="55" creationId="{8F6740E2-7C28-451D-927C-0F2BD6AC5BF9}"/>
          </ac:spMkLst>
        </pc:spChg>
        <pc:spChg chg="del">
          <ac:chgData name="Utriainen Ville-Einari" userId="82f6d6a2-f8fb-4ef5-a7fa-04b4bb6d8358" providerId="ADAL" clId="{3F831170-6FB0-4DE9-9EE2-BA4E8DB231A4}" dt="2020-11-21T14:23:04.956" v="2338" actId="478"/>
          <ac:spMkLst>
            <pc:docMk/>
            <pc:sldMk cId="2823916024" sldId="278"/>
            <ac:spMk id="57" creationId="{EADDCCB9-AC77-470A-8716-8724910E563E}"/>
          </ac:spMkLst>
        </pc:spChg>
        <pc:spChg chg="add del mod">
          <ac:chgData name="Utriainen Ville-Einari" userId="82f6d6a2-f8fb-4ef5-a7fa-04b4bb6d8358" providerId="ADAL" clId="{3F831170-6FB0-4DE9-9EE2-BA4E8DB231A4}" dt="2020-11-21T14:25:29.386" v="2359" actId="22"/>
          <ac:spMkLst>
            <pc:docMk/>
            <pc:sldMk cId="2823916024" sldId="278"/>
            <ac:spMk id="72" creationId="{A493E3CD-7A8F-4D9B-AEA1-6D8E4B4F93E7}"/>
          </ac:spMkLst>
        </pc:spChg>
        <pc:spChg chg="add del mod">
          <ac:chgData name="Utriainen Ville-Einari" userId="82f6d6a2-f8fb-4ef5-a7fa-04b4bb6d8358" providerId="ADAL" clId="{3F831170-6FB0-4DE9-9EE2-BA4E8DB231A4}" dt="2020-11-21T14:25:29.386" v="2359" actId="22"/>
          <ac:spMkLst>
            <pc:docMk/>
            <pc:sldMk cId="2823916024" sldId="278"/>
            <ac:spMk id="74" creationId="{07523DF1-2347-45E3-B8C4-B27D0F10ACFB}"/>
          </ac:spMkLst>
        </pc:spChg>
        <pc:spChg chg="add del mod">
          <ac:chgData name="Utriainen Ville-Einari" userId="82f6d6a2-f8fb-4ef5-a7fa-04b4bb6d8358" providerId="ADAL" clId="{3F831170-6FB0-4DE9-9EE2-BA4E8DB231A4}" dt="2020-11-21T14:25:29.386" v="2359" actId="22"/>
          <ac:spMkLst>
            <pc:docMk/>
            <pc:sldMk cId="2823916024" sldId="278"/>
            <ac:spMk id="76" creationId="{DF2930AC-CDAA-4CEE-A17E-2FDF5570908E}"/>
          </ac:spMkLst>
        </pc:spChg>
        <pc:spChg chg="add del mod">
          <ac:chgData name="Utriainen Ville-Einari" userId="82f6d6a2-f8fb-4ef5-a7fa-04b4bb6d8358" providerId="ADAL" clId="{3F831170-6FB0-4DE9-9EE2-BA4E8DB231A4}" dt="2020-11-21T14:25:29.386" v="2359" actId="22"/>
          <ac:spMkLst>
            <pc:docMk/>
            <pc:sldMk cId="2823916024" sldId="278"/>
            <ac:spMk id="78" creationId="{67339BCB-FCC0-40AA-A997-CDC469AAF592}"/>
          </ac:spMkLst>
        </pc:spChg>
        <pc:spChg chg="add del mod">
          <ac:chgData name="Utriainen Ville-Einari" userId="82f6d6a2-f8fb-4ef5-a7fa-04b4bb6d8358" providerId="ADAL" clId="{3F831170-6FB0-4DE9-9EE2-BA4E8DB231A4}" dt="2020-11-21T14:25:29.386" v="2359" actId="22"/>
          <ac:spMkLst>
            <pc:docMk/>
            <pc:sldMk cId="2823916024" sldId="278"/>
            <ac:spMk id="80" creationId="{4B95CE95-C1C1-49CB-93B5-73670EA7E5BF}"/>
          </ac:spMkLst>
        </pc:spChg>
        <pc:spChg chg="add del mod">
          <ac:chgData name="Utriainen Ville-Einari" userId="82f6d6a2-f8fb-4ef5-a7fa-04b4bb6d8358" providerId="ADAL" clId="{3F831170-6FB0-4DE9-9EE2-BA4E8DB231A4}" dt="2020-11-21T14:25:29.386" v="2359" actId="22"/>
          <ac:spMkLst>
            <pc:docMk/>
            <pc:sldMk cId="2823916024" sldId="278"/>
            <ac:spMk id="82" creationId="{D7ECAFBA-9F2E-447D-9587-DF6FED7E74A0}"/>
          </ac:spMkLst>
        </pc:spChg>
        <pc:spChg chg="add del mod">
          <ac:chgData name="Utriainen Ville-Einari" userId="82f6d6a2-f8fb-4ef5-a7fa-04b4bb6d8358" providerId="ADAL" clId="{3F831170-6FB0-4DE9-9EE2-BA4E8DB231A4}" dt="2020-11-21T14:25:29.386" v="2359" actId="22"/>
          <ac:spMkLst>
            <pc:docMk/>
            <pc:sldMk cId="2823916024" sldId="278"/>
            <ac:spMk id="84" creationId="{DCAE87B1-473B-4C66-9304-8241BD70D97E}"/>
          </ac:spMkLst>
        </pc:spChg>
        <pc:spChg chg="add del mod">
          <ac:chgData name="Utriainen Ville-Einari" userId="82f6d6a2-f8fb-4ef5-a7fa-04b4bb6d8358" providerId="ADAL" clId="{3F831170-6FB0-4DE9-9EE2-BA4E8DB231A4}" dt="2020-11-21T14:25:29.386" v="2359" actId="22"/>
          <ac:spMkLst>
            <pc:docMk/>
            <pc:sldMk cId="2823916024" sldId="278"/>
            <ac:spMk id="86" creationId="{ADC5E567-7D36-48E3-9E68-1ACB9C68489A}"/>
          </ac:spMkLst>
        </pc:spChg>
        <pc:spChg chg="add del mod">
          <ac:chgData name="Utriainen Ville-Einari" userId="82f6d6a2-f8fb-4ef5-a7fa-04b4bb6d8358" providerId="ADAL" clId="{3F831170-6FB0-4DE9-9EE2-BA4E8DB231A4}" dt="2020-11-21T14:25:29.386" v="2359" actId="22"/>
          <ac:spMkLst>
            <pc:docMk/>
            <pc:sldMk cId="2823916024" sldId="278"/>
            <ac:spMk id="88" creationId="{55E40DF2-B325-49F3-A08D-901AA3E99B4A}"/>
          </ac:spMkLst>
        </pc:spChg>
        <pc:spChg chg="add del mod">
          <ac:chgData name="Utriainen Ville-Einari" userId="82f6d6a2-f8fb-4ef5-a7fa-04b4bb6d8358" providerId="ADAL" clId="{3F831170-6FB0-4DE9-9EE2-BA4E8DB231A4}" dt="2020-11-21T14:25:29.386" v="2359" actId="22"/>
          <ac:spMkLst>
            <pc:docMk/>
            <pc:sldMk cId="2823916024" sldId="278"/>
            <ac:spMk id="90" creationId="{016E0793-5C48-4CBB-9923-DA26EF8783D8}"/>
          </ac:spMkLst>
        </pc:spChg>
        <pc:spChg chg="add del mod">
          <ac:chgData name="Utriainen Ville-Einari" userId="82f6d6a2-f8fb-4ef5-a7fa-04b4bb6d8358" providerId="ADAL" clId="{3F831170-6FB0-4DE9-9EE2-BA4E8DB231A4}" dt="2020-11-21T14:25:29.386" v="2359" actId="22"/>
          <ac:spMkLst>
            <pc:docMk/>
            <pc:sldMk cId="2823916024" sldId="278"/>
            <ac:spMk id="92" creationId="{1FCEB9F3-CDB6-473C-8E4D-6A3C6E4DCEAB}"/>
          </ac:spMkLst>
        </pc:spChg>
        <pc:spChg chg="add del mod">
          <ac:chgData name="Utriainen Ville-Einari" userId="82f6d6a2-f8fb-4ef5-a7fa-04b4bb6d8358" providerId="ADAL" clId="{3F831170-6FB0-4DE9-9EE2-BA4E8DB231A4}" dt="2020-11-21T14:25:29.386" v="2359" actId="22"/>
          <ac:spMkLst>
            <pc:docMk/>
            <pc:sldMk cId="2823916024" sldId="278"/>
            <ac:spMk id="94" creationId="{8906A573-01D8-4EFD-9F3E-914D62A82B14}"/>
          </ac:spMkLst>
        </pc:spChg>
        <pc:spChg chg="add mod">
          <ac:chgData name="Utriainen Ville-Einari" userId="82f6d6a2-f8fb-4ef5-a7fa-04b4bb6d8358" providerId="ADAL" clId="{3F831170-6FB0-4DE9-9EE2-BA4E8DB231A4}" dt="2020-11-24T10:13:00.865" v="17972" actId="20577"/>
          <ac:spMkLst>
            <pc:docMk/>
            <pc:sldMk cId="2823916024" sldId="278"/>
            <ac:spMk id="96" creationId="{651DACF6-B930-496D-B7EE-75168FCF562B}"/>
          </ac:spMkLst>
        </pc:spChg>
        <pc:spChg chg="mod">
          <ac:chgData name="Utriainen Ville-Einari" userId="82f6d6a2-f8fb-4ef5-a7fa-04b4bb6d8358" providerId="ADAL" clId="{3F831170-6FB0-4DE9-9EE2-BA4E8DB231A4}" dt="2020-11-22T14:35:42.451" v="9328" actId="790"/>
          <ac:spMkLst>
            <pc:docMk/>
            <pc:sldMk cId="2823916024" sldId="278"/>
            <ac:spMk id="209" creationId="{00000000-0000-0000-0000-000000000000}"/>
          </ac:spMkLst>
        </pc:spChg>
        <pc:spChg chg="mod">
          <ac:chgData name="Utriainen Ville-Einari" userId="82f6d6a2-f8fb-4ef5-a7fa-04b4bb6d8358" providerId="ADAL" clId="{3F831170-6FB0-4DE9-9EE2-BA4E8DB231A4}" dt="2020-11-24T10:15:28.694" v="18336" actId="20577"/>
          <ac:spMkLst>
            <pc:docMk/>
            <pc:sldMk cId="2823916024" sldId="278"/>
            <ac:spMk id="210" creationId="{00000000-0000-0000-0000-000000000000}"/>
          </ac:spMkLst>
        </pc:spChg>
      </pc:sldChg>
      <pc:sldChg chg="modSp add mod">
        <pc:chgData name="Utriainen Ville-Einari" userId="82f6d6a2-f8fb-4ef5-a7fa-04b4bb6d8358" providerId="ADAL" clId="{3F831170-6FB0-4DE9-9EE2-BA4E8DB231A4}" dt="2020-11-25T09:38:00.567" v="19711" actId="20577"/>
        <pc:sldMkLst>
          <pc:docMk/>
          <pc:sldMk cId="3163898346" sldId="279"/>
        </pc:sldMkLst>
        <pc:spChg chg="mod">
          <ac:chgData name="Utriainen Ville-Einari" userId="82f6d6a2-f8fb-4ef5-a7fa-04b4bb6d8358" providerId="ADAL" clId="{3F831170-6FB0-4DE9-9EE2-BA4E8DB231A4}" dt="2020-11-24T10:21:56.406" v="18426" actId="1076"/>
          <ac:spMkLst>
            <pc:docMk/>
            <pc:sldMk cId="3163898346" sldId="279"/>
            <ac:spMk id="2" creationId="{9AE075B1-5D80-4E82-B11D-2A94349337B2}"/>
          </ac:spMkLst>
        </pc:spChg>
        <pc:spChg chg="ord">
          <ac:chgData name="Utriainen Ville-Einari" userId="82f6d6a2-f8fb-4ef5-a7fa-04b4bb6d8358" providerId="ADAL" clId="{3F831170-6FB0-4DE9-9EE2-BA4E8DB231A4}" dt="2020-11-24T10:21:52.559" v="18425" actId="167"/>
          <ac:spMkLst>
            <pc:docMk/>
            <pc:sldMk cId="3163898346" sldId="279"/>
            <ac:spMk id="31" creationId="{3D93CBE5-BA3D-46B3-810F-E05F8A77CE47}"/>
          </ac:spMkLst>
        </pc:spChg>
        <pc:spChg chg="mod">
          <ac:chgData name="Utriainen Ville-Einari" userId="82f6d6a2-f8fb-4ef5-a7fa-04b4bb6d8358" providerId="ADAL" clId="{3F831170-6FB0-4DE9-9EE2-BA4E8DB231A4}" dt="2020-11-25T09:38:00.567" v="19711" actId="20577"/>
          <ac:spMkLst>
            <pc:docMk/>
            <pc:sldMk cId="3163898346" sldId="279"/>
            <ac:spMk id="36" creationId="{AE9DB340-AFD3-4B64-8E9E-9DF0996EE7E4}"/>
          </ac:spMkLst>
        </pc:spChg>
        <pc:picChg chg="ord">
          <ac:chgData name="Utriainen Ville-Einari" userId="82f6d6a2-f8fb-4ef5-a7fa-04b4bb6d8358" providerId="ADAL" clId="{3F831170-6FB0-4DE9-9EE2-BA4E8DB231A4}" dt="2020-11-24T10:21:45.641" v="18424" actId="167"/>
          <ac:picMkLst>
            <pc:docMk/>
            <pc:sldMk cId="3163898346" sldId="279"/>
            <ac:picMk id="34" creationId="{40BD67F6-B09B-41DE-B87E-A0356B79F4C6}"/>
          </ac:picMkLst>
        </pc:picChg>
      </pc:sldChg>
      <pc:sldChg chg="addSp modSp new del mod modClrScheme chgLayout">
        <pc:chgData name="Utriainen Ville-Einari" userId="82f6d6a2-f8fb-4ef5-a7fa-04b4bb6d8358" providerId="ADAL" clId="{3F831170-6FB0-4DE9-9EE2-BA4E8DB231A4}" dt="2020-11-23T16:59:57.793" v="16259" actId="47"/>
        <pc:sldMkLst>
          <pc:docMk/>
          <pc:sldMk cId="2193243515" sldId="280"/>
        </pc:sldMkLst>
        <pc:spChg chg="add mod">
          <ac:chgData name="Utriainen Ville-Einari" userId="82f6d6a2-f8fb-4ef5-a7fa-04b4bb6d8358" providerId="ADAL" clId="{3F831170-6FB0-4DE9-9EE2-BA4E8DB231A4}" dt="2020-11-21T14:33:20.936" v="2651" actId="20577"/>
          <ac:spMkLst>
            <pc:docMk/>
            <pc:sldMk cId="2193243515" sldId="280"/>
            <ac:spMk id="2" creationId="{669B8E58-C595-4549-811C-701CFD22C7D2}"/>
          </ac:spMkLst>
        </pc:spChg>
        <pc:spChg chg="add mod">
          <ac:chgData name="Utriainen Ville-Einari" userId="82f6d6a2-f8fb-4ef5-a7fa-04b4bb6d8358" providerId="ADAL" clId="{3F831170-6FB0-4DE9-9EE2-BA4E8DB231A4}" dt="2020-11-21T14:33:14.019" v="2622" actId="700"/>
          <ac:spMkLst>
            <pc:docMk/>
            <pc:sldMk cId="2193243515" sldId="280"/>
            <ac:spMk id="3" creationId="{BE6D4AFB-B8F9-406F-8A04-BED003879851}"/>
          </ac:spMkLst>
        </pc:spChg>
      </pc:sldChg>
      <pc:sldChg chg="modSp add mod ord">
        <pc:chgData name="Utriainen Ville-Einari" userId="82f6d6a2-f8fb-4ef5-a7fa-04b4bb6d8358" providerId="ADAL" clId="{3F831170-6FB0-4DE9-9EE2-BA4E8DB231A4}" dt="2020-11-25T21:17:38.734" v="28146" actId="20577"/>
        <pc:sldMkLst>
          <pc:docMk/>
          <pc:sldMk cId="945025357" sldId="281"/>
        </pc:sldMkLst>
        <pc:spChg chg="mod">
          <ac:chgData name="Utriainen Ville-Einari" userId="82f6d6a2-f8fb-4ef5-a7fa-04b4bb6d8358" providerId="ADAL" clId="{3F831170-6FB0-4DE9-9EE2-BA4E8DB231A4}" dt="2020-11-24T10:22:42.352" v="18439" actId="1076"/>
          <ac:spMkLst>
            <pc:docMk/>
            <pc:sldMk cId="945025357" sldId="281"/>
            <ac:spMk id="2" creationId="{FF96E9DE-72FB-400C-8D0A-B7C1563C06DD}"/>
          </ac:spMkLst>
        </pc:spChg>
        <pc:spChg chg="mod">
          <ac:chgData name="Utriainen Ville-Einari" userId="82f6d6a2-f8fb-4ef5-a7fa-04b4bb6d8358" providerId="ADAL" clId="{3F831170-6FB0-4DE9-9EE2-BA4E8DB231A4}" dt="2020-11-25T21:17:38.734" v="28146" actId="20577"/>
          <ac:spMkLst>
            <pc:docMk/>
            <pc:sldMk cId="945025357" sldId="281"/>
            <ac:spMk id="36" creationId="{AE9DB340-AFD3-4B64-8E9E-9DF0996EE7E4}"/>
          </ac:spMkLst>
        </pc:spChg>
      </pc:sldChg>
      <pc:sldChg chg="addSp delSp modSp mod delCm">
        <pc:chgData name="Utriainen Ville-Einari" userId="82f6d6a2-f8fb-4ef5-a7fa-04b4bb6d8358" providerId="ADAL" clId="{3F831170-6FB0-4DE9-9EE2-BA4E8DB231A4}" dt="2020-11-25T21:14:31.770" v="28108" actId="12"/>
        <pc:sldMkLst>
          <pc:docMk/>
          <pc:sldMk cId="2822970374" sldId="282"/>
        </pc:sldMkLst>
        <pc:spChg chg="mod">
          <ac:chgData name="Utriainen Ville-Einari" userId="82f6d6a2-f8fb-4ef5-a7fa-04b4bb6d8358" providerId="ADAL" clId="{3F831170-6FB0-4DE9-9EE2-BA4E8DB231A4}" dt="2020-11-24T09:33:10.723" v="16859" actId="14100"/>
          <ac:spMkLst>
            <pc:docMk/>
            <pc:sldMk cId="2822970374" sldId="282"/>
            <ac:spMk id="2" creationId="{2B17D9AF-EF1E-49D3-9043-FC52AB950414}"/>
          </ac:spMkLst>
        </pc:spChg>
        <pc:spChg chg="add del">
          <ac:chgData name="Utriainen Ville-Einari" userId="82f6d6a2-f8fb-4ef5-a7fa-04b4bb6d8358" providerId="ADAL" clId="{3F831170-6FB0-4DE9-9EE2-BA4E8DB231A4}" dt="2020-11-23T12:17:06.420" v="14907" actId="478"/>
          <ac:spMkLst>
            <pc:docMk/>
            <pc:sldMk cId="2822970374" sldId="282"/>
            <ac:spMk id="3" creationId="{7A886C94-575B-4AFE-B2D5-32363B714B19}"/>
          </ac:spMkLst>
        </pc:spChg>
        <pc:spChg chg="del">
          <ac:chgData name="Utriainen Ville-Einari" userId="82f6d6a2-f8fb-4ef5-a7fa-04b4bb6d8358" providerId="ADAL" clId="{3F831170-6FB0-4DE9-9EE2-BA4E8DB231A4}" dt="2020-11-21T17:47:46.367" v="7303" actId="478"/>
          <ac:spMkLst>
            <pc:docMk/>
            <pc:sldMk cId="2822970374" sldId="282"/>
            <ac:spMk id="3" creationId="{AAC2E90B-3ACD-4105-B32B-23D926EF39E4}"/>
          </ac:spMkLst>
        </pc:spChg>
        <pc:spChg chg="add mod">
          <ac:chgData name="Utriainen Ville-Einari" userId="82f6d6a2-f8fb-4ef5-a7fa-04b4bb6d8358" providerId="ADAL" clId="{3F831170-6FB0-4DE9-9EE2-BA4E8DB231A4}" dt="2020-11-25T11:05:54.810" v="21520" actId="14100"/>
          <ac:spMkLst>
            <pc:docMk/>
            <pc:sldMk cId="2822970374" sldId="282"/>
            <ac:spMk id="3" creationId="{EEFA9911-D57B-4326-8BAD-B73B8385A8EF}"/>
          </ac:spMkLst>
        </pc:spChg>
        <pc:spChg chg="add del mod">
          <ac:chgData name="Utriainen Ville-Einari" userId="82f6d6a2-f8fb-4ef5-a7fa-04b4bb6d8358" providerId="ADAL" clId="{3F831170-6FB0-4DE9-9EE2-BA4E8DB231A4}" dt="2020-11-21T17:49:20.708" v="7330" actId="478"/>
          <ac:spMkLst>
            <pc:docMk/>
            <pc:sldMk cId="2822970374" sldId="282"/>
            <ac:spMk id="4" creationId="{507EDA1D-BBCC-4022-97EA-9C4ACE9C72F1}"/>
          </ac:spMkLst>
        </pc:spChg>
        <pc:spChg chg="add del mod">
          <ac:chgData name="Utriainen Ville-Einari" userId="82f6d6a2-f8fb-4ef5-a7fa-04b4bb6d8358" providerId="ADAL" clId="{3F831170-6FB0-4DE9-9EE2-BA4E8DB231A4}" dt="2020-11-21T17:49:23.083" v="7331" actId="478"/>
          <ac:spMkLst>
            <pc:docMk/>
            <pc:sldMk cId="2822970374" sldId="282"/>
            <ac:spMk id="5" creationId="{F0184ACB-A193-4BA2-9D94-0CC18FAD037E}"/>
          </ac:spMkLst>
        </pc:spChg>
        <pc:spChg chg="add del mod">
          <ac:chgData name="Utriainen Ville-Einari" userId="82f6d6a2-f8fb-4ef5-a7fa-04b4bb6d8358" providerId="ADAL" clId="{3F831170-6FB0-4DE9-9EE2-BA4E8DB231A4}" dt="2020-11-24T09:25:04.400" v="16759" actId="1076"/>
          <ac:spMkLst>
            <pc:docMk/>
            <pc:sldMk cId="2822970374" sldId="282"/>
            <ac:spMk id="6" creationId="{73D59B2D-763B-442C-B56D-BEB8A6C6AFC2}"/>
          </ac:spMkLst>
        </pc:spChg>
        <pc:spChg chg="mod">
          <ac:chgData name="Utriainen Ville-Einari" userId="82f6d6a2-f8fb-4ef5-a7fa-04b4bb6d8358" providerId="ADAL" clId="{3F831170-6FB0-4DE9-9EE2-BA4E8DB231A4}" dt="2020-11-24T09:24:38.253" v="16757" actId="14100"/>
          <ac:spMkLst>
            <pc:docMk/>
            <pc:sldMk cId="2822970374" sldId="282"/>
            <ac:spMk id="7" creationId="{F3A99897-1332-4F2E-B045-19419EFD85A1}"/>
          </ac:spMkLst>
        </pc:spChg>
        <pc:spChg chg="add mod">
          <ac:chgData name="Utriainen Ville-Einari" userId="82f6d6a2-f8fb-4ef5-a7fa-04b4bb6d8358" providerId="ADAL" clId="{3F831170-6FB0-4DE9-9EE2-BA4E8DB231A4}" dt="2020-11-24T09:33:06.260" v="16858" actId="14100"/>
          <ac:spMkLst>
            <pc:docMk/>
            <pc:sldMk cId="2822970374" sldId="282"/>
            <ac:spMk id="8" creationId="{0CB66EAB-4015-4615-A303-81B4A79AA1E9}"/>
          </ac:spMkLst>
        </pc:spChg>
        <pc:spChg chg="add mod">
          <ac:chgData name="Utriainen Ville-Einari" userId="82f6d6a2-f8fb-4ef5-a7fa-04b4bb6d8358" providerId="ADAL" clId="{3F831170-6FB0-4DE9-9EE2-BA4E8DB231A4}" dt="2020-11-24T09:33:06.260" v="16858" actId="14100"/>
          <ac:spMkLst>
            <pc:docMk/>
            <pc:sldMk cId="2822970374" sldId="282"/>
            <ac:spMk id="9" creationId="{37020162-F1A7-4932-B58C-8E2045867ED0}"/>
          </ac:spMkLst>
        </pc:spChg>
        <pc:spChg chg="add mod">
          <ac:chgData name="Utriainen Ville-Einari" userId="82f6d6a2-f8fb-4ef5-a7fa-04b4bb6d8358" providerId="ADAL" clId="{3F831170-6FB0-4DE9-9EE2-BA4E8DB231A4}" dt="2020-11-24T09:33:21.922" v="16862" actId="14100"/>
          <ac:spMkLst>
            <pc:docMk/>
            <pc:sldMk cId="2822970374" sldId="282"/>
            <ac:spMk id="10" creationId="{C214900C-F3D6-408B-9074-69DF5B989963}"/>
          </ac:spMkLst>
        </pc:spChg>
        <pc:spChg chg="add mod">
          <ac:chgData name="Utriainen Ville-Einari" userId="82f6d6a2-f8fb-4ef5-a7fa-04b4bb6d8358" providerId="ADAL" clId="{3F831170-6FB0-4DE9-9EE2-BA4E8DB231A4}" dt="2020-11-25T16:51:54.006" v="24783" actId="790"/>
          <ac:spMkLst>
            <pc:docMk/>
            <pc:sldMk cId="2822970374" sldId="282"/>
            <ac:spMk id="11" creationId="{2C90122F-B567-4AE0-B62D-3D9F82DF7B01}"/>
          </ac:spMkLst>
        </pc:spChg>
        <pc:spChg chg="add mod">
          <ac:chgData name="Utriainen Ville-Einari" userId="82f6d6a2-f8fb-4ef5-a7fa-04b4bb6d8358" providerId="ADAL" clId="{3F831170-6FB0-4DE9-9EE2-BA4E8DB231A4}" dt="2020-11-25T21:14:31.770" v="28108" actId="12"/>
          <ac:spMkLst>
            <pc:docMk/>
            <pc:sldMk cId="2822970374" sldId="282"/>
            <ac:spMk id="12" creationId="{5BDCC8AA-F7BC-4CAE-90C1-4F771865DCF2}"/>
          </ac:spMkLst>
        </pc:spChg>
        <pc:spChg chg="add mod">
          <ac:chgData name="Utriainen Ville-Einari" userId="82f6d6a2-f8fb-4ef5-a7fa-04b4bb6d8358" providerId="ADAL" clId="{3F831170-6FB0-4DE9-9EE2-BA4E8DB231A4}" dt="2020-11-24T09:33:28.750" v="16865" actId="14100"/>
          <ac:spMkLst>
            <pc:docMk/>
            <pc:sldMk cId="2822970374" sldId="282"/>
            <ac:spMk id="13" creationId="{1DDE20F0-58F5-47E1-8763-293DCC53A6BF}"/>
          </ac:spMkLst>
        </pc:spChg>
        <pc:spChg chg="add mod">
          <ac:chgData name="Utriainen Ville-Einari" userId="82f6d6a2-f8fb-4ef5-a7fa-04b4bb6d8358" providerId="ADAL" clId="{3F831170-6FB0-4DE9-9EE2-BA4E8DB231A4}" dt="2020-11-24T09:30:17.713" v="16827" actId="14100"/>
          <ac:spMkLst>
            <pc:docMk/>
            <pc:sldMk cId="2822970374" sldId="282"/>
            <ac:spMk id="14" creationId="{E3B48232-CE40-4CED-AE18-469B99203CDC}"/>
          </ac:spMkLst>
        </pc:spChg>
        <pc:spChg chg="add mod">
          <ac:chgData name="Utriainen Ville-Einari" userId="82f6d6a2-f8fb-4ef5-a7fa-04b4bb6d8358" providerId="ADAL" clId="{3F831170-6FB0-4DE9-9EE2-BA4E8DB231A4}" dt="2020-11-25T14:53:56.468" v="24112" actId="20577"/>
          <ac:spMkLst>
            <pc:docMk/>
            <pc:sldMk cId="2822970374" sldId="282"/>
            <ac:spMk id="15" creationId="{9B1A3848-5105-49CF-AA47-4FB00FF12D24}"/>
          </ac:spMkLst>
        </pc:spChg>
        <pc:spChg chg="add del mod">
          <ac:chgData name="Utriainen Ville-Einari" userId="82f6d6a2-f8fb-4ef5-a7fa-04b4bb6d8358" providerId="ADAL" clId="{3F831170-6FB0-4DE9-9EE2-BA4E8DB231A4}" dt="2020-11-25T14:55:14.235" v="24126" actId="20577"/>
          <ac:spMkLst>
            <pc:docMk/>
            <pc:sldMk cId="2822970374" sldId="282"/>
            <ac:spMk id="16" creationId="{739C6884-8CA1-4A11-ADA7-545151753F1D}"/>
          </ac:spMkLst>
        </pc:spChg>
        <pc:spChg chg="add mod">
          <ac:chgData name="Utriainen Ville-Einari" userId="82f6d6a2-f8fb-4ef5-a7fa-04b4bb6d8358" providerId="ADAL" clId="{3F831170-6FB0-4DE9-9EE2-BA4E8DB231A4}" dt="2020-11-24T09:31:12.699" v="16840" actId="14100"/>
          <ac:spMkLst>
            <pc:docMk/>
            <pc:sldMk cId="2822970374" sldId="282"/>
            <ac:spMk id="17" creationId="{05A05EBF-94AC-4F73-BB10-A37795BD175A}"/>
          </ac:spMkLst>
        </pc:spChg>
        <pc:spChg chg="add mod">
          <ac:chgData name="Utriainen Ville-Einari" userId="82f6d6a2-f8fb-4ef5-a7fa-04b4bb6d8358" providerId="ADAL" clId="{3F831170-6FB0-4DE9-9EE2-BA4E8DB231A4}" dt="2020-11-24T09:33:32.973" v="16866" actId="1076"/>
          <ac:spMkLst>
            <pc:docMk/>
            <pc:sldMk cId="2822970374" sldId="282"/>
            <ac:spMk id="18" creationId="{31952267-B7F4-471E-A61C-F1C25D928653}"/>
          </ac:spMkLst>
        </pc:spChg>
        <pc:spChg chg="del">
          <ac:chgData name="Utriainen Ville-Einari" userId="82f6d6a2-f8fb-4ef5-a7fa-04b4bb6d8358" providerId="ADAL" clId="{3F831170-6FB0-4DE9-9EE2-BA4E8DB231A4}" dt="2020-11-21T17:47:46.367" v="7303" actId="478"/>
          <ac:spMkLst>
            <pc:docMk/>
            <pc:sldMk cId="2822970374" sldId="282"/>
            <ac:spMk id="19" creationId="{D36B9EB8-2E0C-42D9-8F17-39022D78BBB1}"/>
          </ac:spMkLst>
        </pc:spChg>
        <pc:spChg chg="add mod">
          <ac:chgData name="Utriainen Ville-Einari" userId="82f6d6a2-f8fb-4ef5-a7fa-04b4bb6d8358" providerId="ADAL" clId="{3F831170-6FB0-4DE9-9EE2-BA4E8DB231A4}" dt="2020-11-24T09:29:55.999" v="16825" actId="14100"/>
          <ac:spMkLst>
            <pc:docMk/>
            <pc:sldMk cId="2822970374" sldId="282"/>
            <ac:spMk id="20" creationId="{73358FE4-DD0F-40B5-B272-B2F4FFE7B24E}"/>
          </ac:spMkLst>
        </pc:spChg>
        <pc:spChg chg="del">
          <ac:chgData name="Utriainen Ville-Einari" userId="82f6d6a2-f8fb-4ef5-a7fa-04b4bb6d8358" providerId="ADAL" clId="{3F831170-6FB0-4DE9-9EE2-BA4E8DB231A4}" dt="2020-11-21T17:47:46.367" v="7303" actId="478"/>
          <ac:spMkLst>
            <pc:docMk/>
            <pc:sldMk cId="2822970374" sldId="282"/>
            <ac:spMk id="21" creationId="{876B5692-9479-426C-9FF3-32B9C1895770}"/>
          </ac:spMkLst>
        </pc:spChg>
        <pc:spChg chg="del">
          <ac:chgData name="Utriainen Ville-Einari" userId="82f6d6a2-f8fb-4ef5-a7fa-04b4bb6d8358" providerId="ADAL" clId="{3F831170-6FB0-4DE9-9EE2-BA4E8DB231A4}" dt="2020-11-21T17:47:46.367" v="7303" actId="478"/>
          <ac:spMkLst>
            <pc:docMk/>
            <pc:sldMk cId="2822970374" sldId="282"/>
            <ac:spMk id="23" creationId="{A8E49AD0-5AA3-44D1-96C0-25188F2A3765}"/>
          </ac:spMkLst>
        </pc:spChg>
        <pc:spChg chg="add del mod">
          <ac:chgData name="Utriainen Ville-Einari" userId="82f6d6a2-f8fb-4ef5-a7fa-04b4bb6d8358" providerId="ADAL" clId="{3F831170-6FB0-4DE9-9EE2-BA4E8DB231A4}" dt="2020-11-23T12:41:16.792" v="14974" actId="478"/>
          <ac:spMkLst>
            <pc:docMk/>
            <pc:sldMk cId="2822970374" sldId="282"/>
            <ac:spMk id="24" creationId="{1DA468C4-5615-41F1-859A-F21947832C8C}"/>
          </ac:spMkLst>
        </pc:spChg>
        <pc:spChg chg="del">
          <ac:chgData name="Utriainen Ville-Einari" userId="82f6d6a2-f8fb-4ef5-a7fa-04b4bb6d8358" providerId="ADAL" clId="{3F831170-6FB0-4DE9-9EE2-BA4E8DB231A4}" dt="2020-11-24T10:22:49.951" v="18440" actId="478"/>
          <ac:spMkLst>
            <pc:docMk/>
            <pc:sldMk cId="2822970374" sldId="282"/>
            <ac:spMk id="24" creationId="{70B30A8B-749D-44E5-9ED2-8EB98D229B43}"/>
          </ac:spMkLst>
        </pc:spChg>
        <pc:spChg chg="del">
          <ac:chgData name="Utriainen Ville-Einari" userId="82f6d6a2-f8fb-4ef5-a7fa-04b4bb6d8358" providerId="ADAL" clId="{3F831170-6FB0-4DE9-9EE2-BA4E8DB231A4}" dt="2020-11-21T17:47:46.367" v="7303" actId="478"/>
          <ac:spMkLst>
            <pc:docMk/>
            <pc:sldMk cId="2822970374" sldId="282"/>
            <ac:spMk id="25" creationId="{5C8551F7-35A1-4C4F-8FC6-ED685D44D875}"/>
          </ac:spMkLst>
        </pc:spChg>
        <pc:spChg chg="del">
          <ac:chgData name="Utriainen Ville-Einari" userId="82f6d6a2-f8fb-4ef5-a7fa-04b4bb6d8358" providerId="ADAL" clId="{3F831170-6FB0-4DE9-9EE2-BA4E8DB231A4}" dt="2020-11-21T17:48:11.730" v="7309" actId="478"/>
          <ac:spMkLst>
            <pc:docMk/>
            <pc:sldMk cId="2822970374" sldId="282"/>
            <ac:spMk id="27" creationId="{84CC3752-809B-4E7C-AB55-39511C24D0A0}"/>
          </ac:spMkLst>
        </pc:spChg>
        <pc:spChg chg="mod">
          <ac:chgData name="Utriainen Ville-Einari" userId="82f6d6a2-f8fb-4ef5-a7fa-04b4bb6d8358" providerId="ADAL" clId="{3F831170-6FB0-4DE9-9EE2-BA4E8DB231A4}" dt="2020-11-24T09:33:06.260" v="16858" actId="14100"/>
          <ac:spMkLst>
            <pc:docMk/>
            <pc:sldMk cId="2822970374" sldId="282"/>
            <ac:spMk id="29" creationId="{F23A36CF-D004-4D1B-8357-2DE935D343DB}"/>
          </ac:spMkLst>
        </pc:spChg>
        <pc:spChg chg="del mod">
          <ac:chgData name="Utriainen Ville-Einari" userId="82f6d6a2-f8fb-4ef5-a7fa-04b4bb6d8358" providerId="ADAL" clId="{3F831170-6FB0-4DE9-9EE2-BA4E8DB231A4}" dt="2020-11-21T17:53:27.890" v="7571" actId="478"/>
          <ac:spMkLst>
            <pc:docMk/>
            <pc:sldMk cId="2822970374" sldId="282"/>
            <ac:spMk id="35" creationId="{F15F4B77-47E6-41BD-878C-479C4DB7C7CB}"/>
          </ac:spMkLst>
        </pc:spChg>
        <pc:spChg chg="add mod">
          <ac:chgData name="Utriainen Ville-Einari" userId="82f6d6a2-f8fb-4ef5-a7fa-04b4bb6d8358" providerId="ADAL" clId="{3F831170-6FB0-4DE9-9EE2-BA4E8DB231A4}" dt="2020-11-21T17:53:31.952" v="7573" actId="571"/>
          <ac:spMkLst>
            <pc:docMk/>
            <pc:sldMk cId="2822970374" sldId="282"/>
            <ac:spMk id="36" creationId="{BDE844E2-FC55-4A2B-A691-95A0D98A2277}"/>
          </ac:spMkLst>
        </pc:spChg>
        <pc:spChg chg="add del">
          <ac:chgData name="Utriainen Ville-Einari" userId="82f6d6a2-f8fb-4ef5-a7fa-04b4bb6d8358" providerId="ADAL" clId="{3F831170-6FB0-4DE9-9EE2-BA4E8DB231A4}" dt="2020-11-21T17:49:03.620" v="7315" actId="478"/>
          <ac:spMkLst>
            <pc:docMk/>
            <pc:sldMk cId="2822970374" sldId="282"/>
            <ac:spMk id="37" creationId="{9BA26B29-CDB0-4733-8A98-1E7C56646FE9}"/>
          </ac:spMkLst>
        </pc:spChg>
        <pc:spChg chg="add mod">
          <ac:chgData name="Utriainen Ville-Einari" userId="82f6d6a2-f8fb-4ef5-a7fa-04b4bb6d8358" providerId="ADAL" clId="{3F831170-6FB0-4DE9-9EE2-BA4E8DB231A4}" dt="2020-11-24T09:30:42.038" v="16835" actId="571"/>
          <ac:spMkLst>
            <pc:docMk/>
            <pc:sldMk cId="2822970374" sldId="282"/>
            <ac:spMk id="37" creationId="{B2587289-60B4-4B4A-AF20-7C810D9A7EF4}"/>
          </ac:spMkLst>
        </pc:spChg>
        <pc:spChg chg="add mod">
          <ac:chgData name="Utriainen Ville-Einari" userId="82f6d6a2-f8fb-4ef5-a7fa-04b4bb6d8358" providerId="ADAL" clId="{3F831170-6FB0-4DE9-9EE2-BA4E8DB231A4}" dt="2020-11-21T17:53:31.952" v="7573" actId="571"/>
          <ac:spMkLst>
            <pc:docMk/>
            <pc:sldMk cId="2822970374" sldId="282"/>
            <ac:spMk id="38" creationId="{AE9EE393-373B-4C2E-97F5-A4044905F3E0}"/>
          </ac:spMkLst>
        </pc:spChg>
        <pc:spChg chg="add mod">
          <ac:chgData name="Utriainen Ville-Einari" userId="82f6d6a2-f8fb-4ef5-a7fa-04b4bb6d8358" providerId="ADAL" clId="{3F831170-6FB0-4DE9-9EE2-BA4E8DB231A4}" dt="2020-11-24T09:30:42.038" v="16835" actId="571"/>
          <ac:spMkLst>
            <pc:docMk/>
            <pc:sldMk cId="2822970374" sldId="282"/>
            <ac:spMk id="38" creationId="{BAFF1291-B0F3-4675-8153-2A532D78C9C6}"/>
          </ac:spMkLst>
        </pc:spChg>
        <pc:spChg chg="add mod">
          <ac:chgData name="Utriainen Ville-Einari" userId="82f6d6a2-f8fb-4ef5-a7fa-04b4bb6d8358" providerId="ADAL" clId="{3F831170-6FB0-4DE9-9EE2-BA4E8DB231A4}" dt="2020-11-24T09:33:00.916" v="16857" actId="571"/>
          <ac:spMkLst>
            <pc:docMk/>
            <pc:sldMk cId="2822970374" sldId="282"/>
            <ac:spMk id="39" creationId="{65F95B36-62FC-4335-B017-92F4F0E3011E}"/>
          </ac:spMkLst>
        </pc:spChg>
        <pc:spChg chg="del">
          <ac:chgData name="Utriainen Ville-Einari" userId="82f6d6a2-f8fb-4ef5-a7fa-04b4bb6d8358" providerId="ADAL" clId="{3F831170-6FB0-4DE9-9EE2-BA4E8DB231A4}" dt="2020-11-21T17:53:27.890" v="7571" actId="478"/>
          <ac:spMkLst>
            <pc:docMk/>
            <pc:sldMk cId="2822970374" sldId="282"/>
            <ac:spMk id="39" creationId="{97A14CA2-2E64-4456-A0AE-D0347E356B92}"/>
          </ac:spMkLst>
        </pc:spChg>
        <pc:spChg chg="add mod">
          <ac:chgData name="Utriainen Ville-Einari" userId="82f6d6a2-f8fb-4ef5-a7fa-04b4bb6d8358" providerId="ADAL" clId="{3F831170-6FB0-4DE9-9EE2-BA4E8DB231A4}" dt="2020-11-24T09:33:00.916" v="16857" actId="571"/>
          <ac:spMkLst>
            <pc:docMk/>
            <pc:sldMk cId="2822970374" sldId="282"/>
            <ac:spMk id="40" creationId="{D90DD51D-AAEA-4DF7-B67E-2F1E3602F09E}"/>
          </ac:spMkLst>
        </pc:spChg>
        <pc:spChg chg="add del">
          <ac:chgData name="Utriainen Ville-Einari" userId="82f6d6a2-f8fb-4ef5-a7fa-04b4bb6d8358" providerId="ADAL" clId="{3F831170-6FB0-4DE9-9EE2-BA4E8DB231A4}" dt="2020-11-21T17:49:03.620" v="7315" actId="478"/>
          <ac:spMkLst>
            <pc:docMk/>
            <pc:sldMk cId="2822970374" sldId="282"/>
            <ac:spMk id="43" creationId="{FF6D4196-6CAD-4EBF-8001-6927E0CC025B}"/>
          </ac:spMkLst>
        </pc:spChg>
        <pc:spChg chg="add mod">
          <ac:chgData name="Utriainen Ville-Einari" userId="82f6d6a2-f8fb-4ef5-a7fa-04b4bb6d8358" providerId="ADAL" clId="{3F831170-6FB0-4DE9-9EE2-BA4E8DB231A4}" dt="2020-11-24T10:22:50.296" v="18441"/>
          <ac:spMkLst>
            <pc:docMk/>
            <pc:sldMk cId="2822970374" sldId="282"/>
            <ac:spMk id="44" creationId="{9098539D-81A1-46FF-BBEA-E4340CE14190}"/>
          </ac:spMkLst>
        </pc:spChg>
        <pc:spChg chg="del">
          <ac:chgData name="Utriainen Ville-Einari" userId="82f6d6a2-f8fb-4ef5-a7fa-04b4bb6d8358" providerId="ADAL" clId="{3F831170-6FB0-4DE9-9EE2-BA4E8DB231A4}" dt="2020-11-21T17:53:27.890" v="7571" actId="478"/>
          <ac:spMkLst>
            <pc:docMk/>
            <pc:sldMk cId="2822970374" sldId="282"/>
            <ac:spMk id="45" creationId="{9281DC93-982D-4F7C-8180-A42ABC0A5225}"/>
          </ac:spMkLst>
        </pc:spChg>
        <pc:spChg chg="add del mod">
          <ac:chgData name="Utriainen Ville-Einari" userId="82f6d6a2-f8fb-4ef5-a7fa-04b4bb6d8358" providerId="ADAL" clId="{3F831170-6FB0-4DE9-9EE2-BA4E8DB231A4}" dt="2020-11-24T09:33:06.260" v="16858" actId="14100"/>
          <ac:spMkLst>
            <pc:docMk/>
            <pc:sldMk cId="2822970374" sldId="282"/>
            <ac:spMk id="47" creationId="{421CE3CC-BEB4-4379-9AA1-E637ECA9E84F}"/>
          </ac:spMkLst>
        </pc:spChg>
        <pc:spChg chg="del">
          <ac:chgData name="Utriainen Ville-Einari" userId="82f6d6a2-f8fb-4ef5-a7fa-04b4bb6d8358" providerId="ADAL" clId="{3F831170-6FB0-4DE9-9EE2-BA4E8DB231A4}" dt="2020-11-21T17:53:27.890" v="7571" actId="478"/>
          <ac:spMkLst>
            <pc:docMk/>
            <pc:sldMk cId="2822970374" sldId="282"/>
            <ac:spMk id="49" creationId="{5688A9F4-05FE-45D5-B5AA-1F59ED5D23E4}"/>
          </ac:spMkLst>
        </pc:spChg>
        <pc:spChg chg="del">
          <ac:chgData name="Utriainen Ville-Einari" userId="82f6d6a2-f8fb-4ef5-a7fa-04b4bb6d8358" providerId="ADAL" clId="{3F831170-6FB0-4DE9-9EE2-BA4E8DB231A4}" dt="2020-11-21T17:51:27.741" v="7413" actId="478"/>
          <ac:spMkLst>
            <pc:docMk/>
            <pc:sldMk cId="2822970374" sldId="282"/>
            <ac:spMk id="51" creationId="{831B6208-96E3-4F03-AD9A-A1093C12F982}"/>
          </ac:spMkLst>
        </pc:spChg>
        <pc:spChg chg="del">
          <ac:chgData name="Utriainen Ville-Einari" userId="82f6d6a2-f8fb-4ef5-a7fa-04b4bb6d8358" providerId="ADAL" clId="{3F831170-6FB0-4DE9-9EE2-BA4E8DB231A4}" dt="2020-11-21T17:53:27.890" v="7571" actId="478"/>
          <ac:spMkLst>
            <pc:docMk/>
            <pc:sldMk cId="2822970374" sldId="282"/>
            <ac:spMk id="53" creationId="{EC809E1A-F123-45FF-8548-B45073E0E5D8}"/>
          </ac:spMkLst>
        </pc:spChg>
        <pc:spChg chg="del">
          <ac:chgData name="Utriainen Ville-Einari" userId="82f6d6a2-f8fb-4ef5-a7fa-04b4bb6d8358" providerId="ADAL" clId="{3F831170-6FB0-4DE9-9EE2-BA4E8DB231A4}" dt="2020-11-21T17:51:27.741" v="7413" actId="478"/>
          <ac:spMkLst>
            <pc:docMk/>
            <pc:sldMk cId="2822970374" sldId="282"/>
            <ac:spMk id="55" creationId="{8F6740E2-7C28-451D-927C-0F2BD6AC5BF9}"/>
          </ac:spMkLst>
        </pc:spChg>
        <pc:spChg chg="add mod">
          <ac:chgData name="Utriainen Ville-Einari" userId="82f6d6a2-f8fb-4ef5-a7fa-04b4bb6d8358" providerId="ADAL" clId="{3F831170-6FB0-4DE9-9EE2-BA4E8DB231A4}" dt="2020-11-21T17:54:53.805" v="7590" actId="571"/>
          <ac:spMkLst>
            <pc:docMk/>
            <pc:sldMk cId="2822970374" sldId="282"/>
            <ac:spMk id="56" creationId="{69C7CC85-1EFC-4FE6-AB7E-D6F854B9259C}"/>
          </ac:spMkLst>
        </pc:spChg>
        <pc:spChg chg="del">
          <ac:chgData name="Utriainen Ville-Einari" userId="82f6d6a2-f8fb-4ef5-a7fa-04b4bb6d8358" providerId="ADAL" clId="{3F831170-6FB0-4DE9-9EE2-BA4E8DB231A4}" dt="2020-11-21T17:53:27.890" v="7571" actId="478"/>
          <ac:spMkLst>
            <pc:docMk/>
            <pc:sldMk cId="2822970374" sldId="282"/>
            <ac:spMk id="57" creationId="{EADDCCB9-AC77-470A-8716-8724910E563E}"/>
          </ac:spMkLst>
        </pc:spChg>
        <pc:spChg chg="add mod">
          <ac:chgData name="Utriainen Ville-Einari" userId="82f6d6a2-f8fb-4ef5-a7fa-04b4bb6d8358" providerId="ADAL" clId="{3F831170-6FB0-4DE9-9EE2-BA4E8DB231A4}" dt="2020-11-21T17:54:53.805" v="7590" actId="571"/>
          <ac:spMkLst>
            <pc:docMk/>
            <pc:sldMk cId="2822970374" sldId="282"/>
            <ac:spMk id="58" creationId="{165B9B9D-47AA-4504-B631-DAD9FA306E87}"/>
          </ac:spMkLst>
        </pc:spChg>
        <pc:spChg chg="mod">
          <ac:chgData name="Utriainen Ville-Einari" userId="82f6d6a2-f8fb-4ef5-a7fa-04b4bb6d8358" providerId="ADAL" clId="{3F831170-6FB0-4DE9-9EE2-BA4E8DB231A4}" dt="2020-11-24T09:33:18.903" v="16861" actId="14100"/>
          <ac:spMkLst>
            <pc:docMk/>
            <pc:sldMk cId="2822970374" sldId="282"/>
            <ac:spMk id="59" creationId="{7A10C6F6-AA84-40C9-B129-C2B0F2814D07}"/>
          </ac:spMkLst>
        </pc:spChg>
        <pc:spChg chg="add mod">
          <ac:chgData name="Utriainen Ville-Einari" userId="82f6d6a2-f8fb-4ef5-a7fa-04b4bb6d8358" providerId="ADAL" clId="{3F831170-6FB0-4DE9-9EE2-BA4E8DB231A4}" dt="2020-11-21T17:54:53.805" v="7590" actId="571"/>
          <ac:spMkLst>
            <pc:docMk/>
            <pc:sldMk cId="2822970374" sldId="282"/>
            <ac:spMk id="60" creationId="{C4A4F36D-C6A2-44B3-BD46-52DF8FDA8AB6}"/>
          </ac:spMkLst>
        </pc:spChg>
        <pc:spChg chg="mod">
          <ac:chgData name="Utriainen Ville-Einari" userId="82f6d6a2-f8fb-4ef5-a7fa-04b4bb6d8358" providerId="ADAL" clId="{3F831170-6FB0-4DE9-9EE2-BA4E8DB231A4}" dt="2020-11-25T21:11:58.912" v="28102" actId="1076"/>
          <ac:spMkLst>
            <pc:docMk/>
            <pc:sldMk cId="2822970374" sldId="282"/>
            <ac:spMk id="61" creationId="{2048ECE1-9A40-4057-B6C8-26CE38EA8A01}"/>
          </ac:spMkLst>
        </pc:spChg>
        <pc:spChg chg="add mod">
          <ac:chgData name="Utriainen Ville-Einari" userId="82f6d6a2-f8fb-4ef5-a7fa-04b4bb6d8358" providerId="ADAL" clId="{3F831170-6FB0-4DE9-9EE2-BA4E8DB231A4}" dt="2020-11-21T17:54:53.805" v="7590" actId="571"/>
          <ac:spMkLst>
            <pc:docMk/>
            <pc:sldMk cId="2822970374" sldId="282"/>
            <ac:spMk id="62" creationId="{B13C5FCD-2210-4FE0-873F-A37638D57BF7}"/>
          </ac:spMkLst>
        </pc:spChg>
        <pc:spChg chg="mod">
          <ac:chgData name="Utriainen Ville-Einari" userId="82f6d6a2-f8fb-4ef5-a7fa-04b4bb6d8358" providerId="ADAL" clId="{3F831170-6FB0-4DE9-9EE2-BA4E8DB231A4}" dt="2020-11-21T17:58:22.863" v="7823" actId="790"/>
          <ac:spMkLst>
            <pc:docMk/>
            <pc:sldMk cId="2822970374" sldId="282"/>
            <ac:spMk id="209" creationId="{00000000-0000-0000-0000-000000000000}"/>
          </ac:spMkLst>
        </pc:spChg>
        <pc:spChg chg="mod">
          <ac:chgData name="Utriainen Ville-Einari" userId="82f6d6a2-f8fb-4ef5-a7fa-04b4bb6d8358" providerId="ADAL" clId="{3F831170-6FB0-4DE9-9EE2-BA4E8DB231A4}" dt="2020-11-25T11:53:32.899" v="22823" actId="20577"/>
          <ac:spMkLst>
            <pc:docMk/>
            <pc:sldMk cId="2822970374" sldId="282"/>
            <ac:spMk id="210" creationId="{00000000-0000-0000-0000-000000000000}"/>
          </ac:spMkLst>
        </pc:spChg>
        <pc:picChg chg="mod">
          <ac:chgData name="Utriainen Ville-Einari" userId="82f6d6a2-f8fb-4ef5-a7fa-04b4bb6d8358" providerId="ADAL" clId="{3F831170-6FB0-4DE9-9EE2-BA4E8DB231A4}" dt="2020-11-24T09:25:34.887" v="16764" actId="1076"/>
          <ac:picMkLst>
            <pc:docMk/>
            <pc:sldMk cId="2822970374" sldId="282"/>
            <ac:picMk id="4" creationId="{2A57385C-10A2-4C1B-8BA8-5F074DC74ABC}"/>
          </ac:picMkLst>
        </pc:picChg>
        <pc:picChg chg="add mod">
          <ac:chgData name="Utriainen Ville-Einari" userId="82f6d6a2-f8fb-4ef5-a7fa-04b4bb6d8358" providerId="ADAL" clId="{3F831170-6FB0-4DE9-9EE2-BA4E8DB231A4}" dt="2020-11-24T09:24:38.253" v="16757" actId="14100"/>
          <ac:picMkLst>
            <pc:docMk/>
            <pc:sldMk cId="2822970374" sldId="282"/>
            <ac:picMk id="5" creationId="{E50B1466-665E-49A6-9A17-252750272CE6}"/>
          </ac:picMkLst>
        </pc:picChg>
        <pc:picChg chg="mod">
          <ac:chgData name="Utriainen Ville-Einari" userId="82f6d6a2-f8fb-4ef5-a7fa-04b4bb6d8358" providerId="ADAL" clId="{3F831170-6FB0-4DE9-9EE2-BA4E8DB231A4}" dt="2020-11-24T09:25:27.795" v="16763" actId="1076"/>
          <ac:picMkLst>
            <pc:docMk/>
            <pc:sldMk cId="2822970374" sldId="282"/>
            <ac:picMk id="19" creationId="{4AD9ABF5-9A6F-4986-889A-1C87892D792B}"/>
          </ac:picMkLst>
        </pc:picChg>
        <pc:picChg chg="add del mod">
          <ac:chgData name="Utriainen Ville-Einari" userId="82f6d6a2-f8fb-4ef5-a7fa-04b4bb6d8358" providerId="ADAL" clId="{3F831170-6FB0-4DE9-9EE2-BA4E8DB231A4}" dt="2020-11-23T12:18:53.976" v="14910" actId="478"/>
          <ac:picMkLst>
            <pc:docMk/>
            <pc:sldMk cId="2822970374" sldId="282"/>
            <ac:picMk id="20" creationId="{73E64B7F-5B18-4962-AD1A-7BB23250BE9F}"/>
          </ac:picMkLst>
        </pc:picChg>
        <pc:picChg chg="mod">
          <ac:chgData name="Utriainen Ville-Einari" userId="82f6d6a2-f8fb-4ef5-a7fa-04b4bb6d8358" providerId="ADAL" clId="{3F831170-6FB0-4DE9-9EE2-BA4E8DB231A4}" dt="2020-11-24T09:32:52.600" v="16852" actId="1076"/>
          <ac:picMkLst>
            <pc:docMk/>
            <pc:sldMk cId="2822970374" sldId="282"/>
            <ac:picMk id="21" creationId="{E2DBA4EC-E66B-4BB5-95B7-6E70FFBD55E3}"/>
          </ac:picMkLst>
        </pc:picChg>
        <pc:picChg chg="add mod">
          <ac:chgData name="Utriainen Ville-Einari" userId="82f6d6a2-f8fb-4ef5-a7fa-04b4bb6d8358" providerId="ADAL" clId="{3F831170-6FB0-4DE9-9EE2-BA4E8DB231A4}" dt="2020-11-24T09:30:02.012" v="16826" actId="1076"/>
          <ac:picMkLst>
            <pc:docMk/>
            <pc:sldMk cId="2822970374" sldId="282"/>
            <ac:picMk id="22" creationId="{3F1E7F94-C81C-4B31-B106-249FB086345C}"/>
          </ac:picMkLst>
        </pc:picChg>
        <pc:picChg chg="mod">
          <ac:chgData name="Utriainen Ville-Einari" userId="82f6d6a2-f8fb-4ef5-a7fa-04b4bb6d8358" providerId="ADAL" clId="{3F831170-6FB0-4DE9-9EE2-BA4E8DB231A4}" dt="2020-11-24T09:25:37.840" v="16765" actId="1076"/>
          <ac:picMkLst>
            <pc:docMk/>
            <pc:sldMk cId="2822970374" sldId="282"/>
            <ac:picMk id="23" creationId="{C7CDCA50-33C3-4483-9D13-24472AEEA59B}"/>
          </ac:picMkLst>
        </pc:picChg>
        <pc:picChg chg="add mod">
          <ac:chgData name="Utriainen Ville-Einari" userId="82f6d6a2-f8fb-4ef5-a7fa-04b4bb6d8358" providerId="ADAL" clId="{3F831170-6FB0-4DE9-9EE2-BA4E8DB231A4}" dt="2020-11-25T14:54:08.045" v="24115" actId="1076"/>
          <ac:picMkLst>
            <pc:docMk/>
            <pc:sldMk cId="2822970374" sldId="282"/>
            <ac:picMk id="24" creationId="{276ED14F-5E9F-4D7E-A3DA-55F5C6CEEB6F}"/>
          </ac:picMkLst>
        </pc:picChg>
        <pc:picChg chg="mod">
          <ac:chgData name="Utriainen Ville-Einari" userId="82f6d6a2-f8fb-4ef5-a7fa-04b4bb6d8358" providerId="ADAL" clId="{3F831170-6FB0-4DE9-9EE2-BA4E8DB231A4}" dt="2020-11-24T09:32:50.435" v="16851" actId="1076"/>
          <ac:picMkLst>
            <pc:docMk/>
            <pc:sldMk cId="2822970374" sldId="282"/>
            <ac:picMk id="25" creationId="{1E442374-C636-448E-B557-C4EAB77F8A99}"/>
          </ac:picMkLst>
        </pc:picChg>
        <pc:picChg chg="add mod">
          <ac:chgData name="Utriainen Ville-Einari" userId="82f6d6a2-f8fb-4ef5-a7fa-04b4bb6d8358" providerId="ADAL" clId="{3F831170-6FB0-4DE9-9EE2-BA4E8DB231A4}" dt="2020-11-25T14:54:37.224" v="24120" actId="1076"/>
          <ac:picMkLst>
            <pc:docMk/>
            <pc:sldMk cId="2822970374" sldId="282"/>
            <ac:picMk id="26" creationId="{DC808D3A-2CD9-4826-85BC-E115D57BAE70}"/>
          </ac:picMkLst>
        </pc:picChg>
        <pc:picChg chg="mod">
          <ac:chgData name="Utriainen Ville-Einari" userId="82f6d6a2-f8fb-4ef5-a7fa-04b4bb6d8358" providerId="ADAL" clId="{3F831170-6FB0-4DE9-9EE2-BA4E8DB231A4}" dt="2020-11-24T09:32:55.367" v="16854" actId="1076"/>
          <ac:picMkLst>
            <pc:docMk/>
            <pc:sldMk cId="2822970374" sldId="282"/>
            <ac:picMk id="27" creationId="{D3D478CD-885B-4928-AF32-ADBC5875A142}"/>
          </ac:picMkLst>
        </pc:picChg>
        <pc:picChg chg="add mod">
          <ac:chgData name="Utriainen Ville-Einari" userId="82f6d6a2-f8fb-4ef5-a7fa-04b4bb6d8358" providerId="ADAL" clId="{3F831170-6FB0-4DE9-9EE2-BA4E8DB231A4}" dt="2020-11-25T14:55:03.557" v="24123" actId="1076"/>
          <ac:picMkLst>
            <pc:docMk/>
            <pc:sldMk cId="2822970374" sldId="282"/>
            <ac:picMk id="28" creationId="{FAA4625E-443F-4072-8636-38CC7430EE7D}"/>
          </ac:picMkLst>
        </pc:picChg>
        <pc:picChg chg="mod">
          <ac:chgData name="Utriainen Ville-Einari" userId="82f6d6a2-f8fb-4ef5-a7fa-04b4bb6d8358" providerId="ADAL" clId="{3F831170-6FB0-4DE9-9EE2-BA4E8DB231A4}" dt="2020-11-24T09:32:56.855" v="16855" actId="1076"/>
          <ac:picMkLst>
            <pc:docMk/>
            <pc:sldMk cId="2822970374" sldId="282"/>
            <ac:picMk id="30" creationId="{D53F35CA-6309-4053-B592-5682AAFB0DED}"/>
          </ac:picMkLst>
        </pc:picChg>
        <pc:picChg chg="add mod">
          <ac:chgData name="Utriainen Ville-Einari" userId="82f6d6a2-f8fb-4ef5-a7fa-04b4bb6d8358" providerId="ADAL" clId="{3F831170-6FB0-4DE9-9EE2-BA4E8DB231A4}" dt="2020-11-25T14:55:25.303" v="24128" actId="1076"/>
          <ac:picMkLst>
            <pc:docMk/>
            <pc:sldMk cId="2822970374" sldId="282"/>
            <ac:picMk id="31" creationId="{429286B7-ADAD-43D3-8020-9CC7F7CC73A1}"/>
          </ac:picMkLst>
        </pc:picChg>
        <pc:picChg chg="mod">
          <ac:chgData name="Utriainen Ville-Einari" userId="82f6d6a2-f8fb-4ef5-a7fa-04b4bb6d8358" providerId="ADAL" clId="{3F831170-6FB0-4DE9-9EE2-BA4E8DB231A4}" dt="2020-11-25T15:05:10.788" v="24556" actId="1036"/>
          <ac:picMkLst>
            <pc:docMk/>
            <pc:sldMk cId="2822970374" sldId="282"/>
            <ac:picMk id="32" creationId="{83ABEE9C-06CF-4E25-BE3A-01FF23453C45}"/>
          </ac:picMkLst>
        </pc:picChg>
        <pc:picChg chg="add del mod">
          <ac:chgData name="Utriainen Ville-Einari" userId="82f6d6a2-f8fb-4ef5-a7fa-04b4bb6d8358" providerId="ADAL" clId="{3F831170-6FB0-4DE9-9EE2-BA4E8DB231A4}" dt="2020-11-23T12:49:35.358" v="14989" actId="478"/>
          <ac:picMkLst>
            <pc:docMk/>
            <pc:sldMk cId="2822970374" sldId="282"/>
            <ac:picMk id="41" creationId="{8D6BD500-D53D-4353-9781-B471E14FC156}"/>
          </ac:picMkLst>
        </pc:picChg>
        <pc:picChg chg="add del mod">
          <ac:chgData name="Utriainen Ville-Einari" userId="82f6d6a2-f8fb-4ef5-a7fa-04b4bb6d8358" providerId="ADAL" clId="{3F831170-6FB0-4DE9-9EE2-BA4E8DB231A4}" dt="2020-11-25T14:54:31.127" v="24118" actId="478"/>
          <ac:picMkLst>
            <pc:docMk/>
            <pc:sldMk cId="2822970374" sldId="282"/>
            <ac:picMk id="42" creationId="{096D0563-D256-46FE-BF9F-DBECA9C75317}"/>
          </ac:picMkLst>
        </pc:picChg>
        <pc:picChg chg="add del mod">
          <ac:chgData name="Utriainen Ville-Einari" userId="82f6d6a2-f8fb-4ef5-a7fa-04b4bb6d8358" providerId="ADAL" clId="{3F831170-6FB0-4DE9-9EE2-BA4E8DB231A4}" dt="2020-11-25T14:54:56.632" v="24121" actId="478"/>
          <ac:picMkLst>
            <pc:docMk/>
            <pc:sldMk cId="2822970374" sldId="282"/>
            <ac:picMk id="43" creationId="{513FB730-4E1A-4BA6-8369-B178F6E7DDD9}"/>
          </ac:picMkLst>
        </pc:picChg>
        <pc:picChg chg="add mod">
          <ac:chgData name="Utriainen Ville-Einari" userId="82f6d6a2-f8fb-4ef5-a7fa-04b4bb6d8358" providerId="ADAL" clId="{3F831170-6FB0-4DE9-9EE2-BA4E8DB231A4}" dt="2020-11-25T16:54:05.553" v="24784" actId="1076"/>
          <ac:picMkLst>
            <pc:docMk/>
            <pc:sldMk cId="2822970374" sldId="282"/>
            <ac:picMk id="1026" creationId="{A4A15AF5-323F-4DA8-B6CE-99BF1A1F7B6F}"/>
          </ac:picMkLst>
        </pc:picChg>
        <pc:cxnChg chg="add del mod">
          <ac:chgData name="Utriainen Ville-Einari" userId="82f6d6a2-f8fb-4ef5-a7fa-04b4bb6d8358" providerId="ADAL" clId="{3F831170-6FB0-4DE9-9EE2-BA4E8DB231A4}" dt="2020-11-23T12:41:23.659" v="14975" actId="478"/>
          <ac:cxnSpMkLst>
            <pc:docMk/>
            <pc:sldMk cId="2822970374" sldId="282"/>
            <ac:cxnSpMk id="28" creationId="{0C8B3D6F-31F6-48DA-B430-8906F965F145}"/>
          </ac:cxnSpMkLst>
        </pc:cxnChg>
        <pc:cxnChg chg="add del mod">
          <ac:chgData name="Utriainen Ville-Einari" userId="82f6d6a2-f8fb-4ef5-a7fa-04b4bb6d8358" providerId="ADAL" clId="{3F831170-6FB0-4DE9-9EE2-BA4E8DB231A4}" dt="2020-11-23T12:41:23.659" v="14975" actId="478"/>
          <ac:cxnSpMkLst>
            <pc:docMk/>
            <pc:sldMk cId="2822970374" sldId="282"/>
            <ac:cxnSpMk id="44" creationId="{E1348AA7-4366-48B3-AAB8-D9913B90EE67}"/>
          </ac:cxnSpMkLst>
        </pc:cxnChg>
      </pc:sldChg>
      <pc:sldChg chg="addSp delSp modSp add del mod">
        <pc:chgData name="Utriainen Ville-Einari" userId="82f6d6a2-f8fb-4ef5-a7fa-04b4bb6d8358" providerId="ADAL" clId="{3F831170-6FB0-4DE9-9EE2-BA4E8DB231A4}" dt="2020-11-25T09:56:52.038" v="19729" actId="47"/>
        <pc:sldMkLst>
          <pc:docMk/>
          <pc:sldMk cId="313513902" sldId="283"/>
        </pc:sldMkLst>
        <pc:spChg chg="mod">
          <ac:chgData name="Utriainen Ville-Einari" userId="82f6d6a2-f8fb-4ef5-a7fa-04b4bb6d8358" providerId="ADAL" clId="{3F831170-6FB0-4DE9-9EE2-BA4E8DB231A4}" dt="2020-11-23T14:04:39.553" v="16235" actId="14100"/>
          <ac:spMkLst>
            <pc:docMk/>
            <pc:sldMk cId="313513902" sldId="283"/>
            <ac:spMk id="2" creationId="{125A15CE-07F1-4DF9-9E5B-607E1F86B7BA}"/>
          </ac:spMkLst>
        </pc:spChg>
        <pc:spChg chg="mod">
          <ac:chgData name="Utriainen Ville-Einari" userId="82f6d6a2-f8fb-4ef5-a7fa-04b4bb6d8358" providerId="ADAL" clId="{3F831170-6FB0-4DE9-9EE2-BA4E8DB231A4}" dt="2020-11-23T13:44:57.624" v="16080" actId="20577"/>
          <ac:spMkLst>
            <pc:docMk/>
            <pc:sldMk cId="313513902" sldId="283"/>
            <ac:spMk id="3" creationId="{07D7C26B-3ABC-4FD4-B9C6-EE44B3972560}"/>
          </ac:spMkLst>
        </pc:spChg>
        <pc:spChg chg="del">
          <ac:chgData name="Utriainen Ville-Einari" userId="82f6d6a2-f8fb-4ef5-a7fa-04b4bb6d8358" providerId="ADAL" clId="{3F831170-6FB0-4DE9-9EE2-BA4E8DB231A4}" dt="2020-11-24T10:23:02.450" v="18443" actId="478"/>
          <ac:spMkLst>
            <pc:docMk/>
            <pc:sldMk cId="313513902" sldId="283"/>
            <ac:spMk id="4" creationId="{0B21BABB-3531-48FF-9CAA-6CE496D6F0FF}"/>
          </ac:spMkLst>
        </pc:spChg>
        <pc:spChg chg="del mod">
          <ac:chgData name="Utriainen Ville-Einari" userId="82f6d6a2-f8fb-4ef5-a7fa-04b4bb6d8358" providerId="ADAL" clId="{3F831170-6FB0-4DE9-9EE2-BA4E8DB231A4}" dt="2020-11-23T13:43:33.954" v="15972" actId="478"/>
          <ac:spMkLst>
            <pc:docMk/>
            <pc:sldMk cId="313513902" sldId="283"/>
            <ac:spMk id="4" creationId="{C0C45E87-FF82-4955-9BBC-0F42938CFBAA}"/>
          </ac:spMkLst>
        </pc:spChg>
        <pc:spChg chg="del mod">
          <ac:chgData name="Utriainen Ville-Einari" userId="82f6d6a2-f8fb-4ef5-a7fa-04b4bb6d8358" providerId="ADAL" clId="{3F831170-6FB0-4DE9-9EE2-BA4E8DB231A4}" dt="2020-11-23T14:02:57.531" v="16208" actId="478"/>
          <ac:spMkLst>
            <pc:docMk/>
            <pc:sldMk cId="313513902" sldId="283"/>
            <ac:spMk id="5" creationId="{6AA79E78-F080-4C2A-8DC5-A1DA386F0BF6}"/>
          </ac:spMkLst>
        </pc:spChg>
        <pc:spChg chg="add del">
          <ac:chgData name="Utriainen Ville-Einari" userId="82f6d6a2-f8fb-4ef5-a7fa-04b4bb6d8358" providerId="ADAL" clId="{3F831170-6FB0-4DE9-9EE2-BA4E8DB231A4}" dt="2020-11-23T13:43:37.569" v="15974" actId="22"/>
          <ac:spMkLst>
            <pc:docMk/>
            <pc:sldMk cId="313513902" sldId="283"/>
            <ac:spMk id="6" creationId="{02DEBA0A-DD41-4035-86B9-67E38B2A563B}"/>
          </ac:spMkLst>
        </pc:spChg>
        <pc:spChg chg="mod">
          <ac:chgData name="Utriainen Ville-Einari" userId="82f6d6a2-f8fb-4ef5-a7fa-04b4bb6d8358" providerId="ADAL" clId="{3F831170-6FB0-4DE9-9EE2-BA4E8DB231A4}" dt="2020-11-25T09:29:21.795" v="19268" actId="20577"/>
          <ac:spMkLst>
            <pc:docMk/>
            <pc:sldMk cId="313513902" sldId="283"/>
            <ac:spMk id="7" creationId="{F88DFD0B-1FBB-46F4-A3AE-B0FD20B40C42}"/>
          </ac:spMkLst>
        </pc:spChg>
        <pc:spChg chg="add del">
          <ac:chgData name="Utriainen Ville-Einari" userId="82f6d6a2-f8fb-4ef5-a7fa-04b4bb6d8358" providerId="ADAL" clId="{3F831170-6FB0-4DE9-9EE2-BA4E8DB231A4}" dt="2020-11-23T13:43:37.569" v="15974" actId="22"/>
          <ac:spMkLst>
            <pc:docMk/>
            <pc:sldMk cId="313513902" sldId="283"/>
            <ac:spMk id="8" creationId="{5873D7D2-D184-4A59-A2B2-F048B282FFFC}"/>
          </ac:spMkLst>
        </pc:spChg>
        <pc:spChg chg="add del">
          <ac:chgData name="Utriainen Ville-Einari" userId="82f6d6a2-f8fb-4ef5-a7fa-04b4bb6d8358" providerId="ADAL" clId="{3F831170-6FB0-4DE9-9EE2-BA4E8DB231A4}" dt="2020-11-23T13:43:37.569" v="15974" actId="22"/>
          <ac:spMkLst>
            <pc:docMk/>
            <pc:sldMk cId="313513902" sldId="283"/>
            <ac:spMk id="9" creationId="{0764C5F9-745F-424B-B76F-039C169EEA0F}"/>
          </ac:spMkLst>
        </pc:spChg>
        <pc:spChg chg="add del">
          <ac:chgData name="Utriainen Ville-Einari" userId="82f6d6a2-f8fb-4ef5-a7fa-04b4bb6d8358" providerId="ADAL" clId="{3F831170-6FB0-4DE9-9EE2-BA4E8DB231A4}" dt="2020-11-23T13:43:37.569" v="15974" actId="22"/>
          <ac:spMkLst>
            <pc:docMk/>
            <pc:sldMk cId="313513902" sldId="283"/>
            <ac:spMk id="10" creationId="{0921F98C-7CC0-4E38-A4BD-5201F50FE950}"/>
          </ac:spMkLst>
        </pc:spChg>
        <pc:spChg chg="add del">
          <ac:chgData name="Utriainen Ville-Einari" userId="82f6d6a2-f8fb-4ef5-a7fa-04b4bb6d8358" providerId="ADAL" clId="{3F831170-6FB0-4DE9-9EE2-BA4E8DB231A4}" dt="2020-11-23T13:43:37.569" v="15974" actId="22"/>
          <ac:spMkLst>
            <pc:docMk/>
            <pc:sldMk cId="313513902" sldId="283"/>
            <ac:spMk id="11" creationId="{E6FEE3F9-E05A-417C-A896-A376ECE35126}"/>
          </ac:spMkLst>
        </pc:spChg>
        <pc:spChg chg="add del">
          <ac:chgData name="Utriainen Ville-Einari" userId="82f6d6a2-f8fb-4ef5-a7fa-04b4bb6d8358" providerId="ADAL" clId="{3F831170-6FB0-4DE9-9EE2-BA4E8DB231A4}" dt="2020-11-23T13:43:37.569" v="15974" actId="22"/>
          <ac:spMkLst>
            <pc:docMk/>
            <pc:sldMk cId="313513902" sldId="283"/>
            <ac:spMk id="13" creationId="{99E245C7-158E-4E90-8B49-7A34A7890A20}"/>
          </ac:spMkLst>
        </pc:spChg>
        <pc:spChg chg="add del">
          <ac:chgData name="Utriainen Ville-Einari" userId="82f6d6a2-f8fb-4ef5-a7fa-04b4bb6d8358" providerId="ADAL" clId="{3F831170-6FB0-4DE9-9EE2-BA4E8DB231A4}" dt="2020-11-23T13:43:37.569" v="15974" actId="22"/>
          <ac:spMkLst>
            <pc:docMk/>
            <pc:sldMk cId="313513902" sldId="283"/>
            <ac:spMk id="15" creationId="{77ACEE1E-FDC0-4F57-9FB4-DE6873B6161C}"/>
          </ac:spMkLst>
        </pc:spChg>
        <pc:spChg chg="add del">
          <ac:chgData name="Utriainen Ville-Einari" userId="82f6d6a2-f8fb-4ef5-a7fa-04b4bb6d8358" providerId="ADAL" clId="{3F831170-6FB0-4DE9-9EE2-BA4E8DB231A4}" dt="2020-11-23T13:43:37.569" v="15974" actId="22"/>
          <ac:spMkLst>
            <pc:docMk/>
            <pc:sldMk cId="313513902" sldId="283"/>
            <ac:spMk id="17" creationId="{6B93063C-420F-4177-8ECE-975AAC9B1BC5}"/>
          </ac:spMkLst>
        </pc:spChg>
        <pc:spChg chg="add del">
          <ac:chgData name="Utriainen Ville-Einari" userId="82f6d6a2-f8fb-4ef5-a7fa-04b4bb6d8358" providerId="ADAL" clId="{3F831170-6FB0-4DE9-9EE2-BA4E8DB231A4}" dt="2020-11-23T13:43:37.569" v="15974" actId="22"/>
          <ac:spMkLst>
            <pc:docMk/>
            <pc:sldMk cId="313513902" sldId="283"/>
            <ac:spMk id="19" creationId="{A957E0F2-5635-4192-8731-4291CAF6B436}"/>
          </ac:spMkLst>
        </pc:spChg>
        <pc:spChg chg="add mod">
          <ac:chgData name="Utriainen Ville-Einari" userId="82f6d6a2-f8fb-4ef5-a7fa-04b4bb6d8358" providerId="ADAL" clId="{3F831170-6FB0-4DE9-9EE2-BA4E8DB231A4}" dt="2020-11-25T09:31:57.493" v="19480" actId="20577"/>
          <ac:spMkLst>
            <pc:docMk/>
            <pc:sldMk cId="313513902" sldId="283"/>
            <ac:spMk id="21" creationId="{012EBFCF-53B7-4B9B-B7A6-073C1AF06E1E}"/>
          </ac:spMkLst>
        </pc:spChg>
        <pc:spChg chg="add mod">
          <ac:chgData name="Utriainen Ville-Einari" userId="82f6d6a2-f8fb-4ef5-a7fa-04b4bb6d8358" providerId="ADAL" clId="{3F831170-6FB0-4DE9-9EE2-BA4E8DB231A4}" dt="2020-11-25T09:25:50.717" v="18991" actId="1076"/>
          <ac:spMkLst>
            <pc:docMk/>
            <pc:sldMk cId="313513902" sldId="283"/>
            <ac:spMk id="23" creationId="{3FFE91C7-3777-4745-BB8B-FA095CA1E63A}"/>
          </ac:spMkLst>
        </pc:spChg>
        <pc:spChg chg="add mod">
          <ac:chgData name="Utriainen Ville-Einari" userId="82f6d6a2-f8fb-4ef5-a7fa-04b4bb6d8358" providerId="ADAL" clId="{3F831170-6FB0-4DE9-9EE2-BA4E8DB231A4}" dt="2020-11-25T09:25:50.717" v="18991" actId="1076"/>
          <ac:spMkLst>
            <pc:docMk/>
            <pc:sldMk cId="313513902" sldId="283"/>
            <ac:spMk id="25" creationId="{B550F571-84EA-49DD-B7EF-6EC11CAABAD3}"/>
          </ac:spMkLst>
        </pc:spChg>
        <pc:spChg chg="add mod">
          <ac:chgData name="Utriainen Ville-Einari" userId="82f6d6a2-f8fb-4ef5-a7fa-04b4bb6d8358" providerId="ADAL" clId="{3F831170-6FB0-4DE9-9EE2-BA4E8DB231A4}" dt="2020-11-25T09:25:50.717" v="18991" actId="1076"/>
          <ac:spMkLst>
            <pc:docMk/>
            <pc:sldMk cId="313513902" sldId="283"/>
            <ac:spMk id="27" creationId="{BF6AC131-B9F3-4745-A06E-D64EB3E3024A}"/>
          </ac:spMkLst>
        </pc:spChg>
        <pc:spChg chg="add mod">
          <ac:chgData name="Utriainen Ville-Einari" userId="82f6d6a2-f8fb-4ef5-a7fa-04b4bb6d8358" providerId="ADAL" clId="{3F831170-6FB0-4DE9-9EE2-BA4E8DB231A4}" dt="2020-11-25T09:25:50.717" v="18991" actId="1076"/>
          <ac:spMkLst>
            <pc:docMk/>
            <pc:sldMk cId="313513902" sldId="283"/>
            <ac:spMk id="28" creationId="{990B87AD-FEB8-4612-BE1A-EFCCCB76A68E}"/>
          </ac:spMkLst>
        </pc:spChg>
        <pc:spChg chg="add mod">
          <ac:chgData name="Utriainen Ville-Einari" userId="82f6d6a2-f8fb-4ef5-a7fa-04b4bb6d8358" providerId="ADAL" clId="{3F831170-6FB0-4DE9-9EE2-BA4E8DB231A4}" dt="2020-11-25T09:25:50.717" v="18991" actId="1076"/>
          <ac:spMkLst>
            <pc:docMk/>
            <pc:sldMk cId="313513902" sldId="283"/>
            <ac:spMk id="29" creationId="{7675F640-3E7A-4FB4-AE6B-6A6891EAB362}"/>
          </ac:spMkLst>
        </pc:spChg>
        <pc:spChg chg="add mod">
          <ac:chgData name="Utriainen Ville-Einari" userId="82f6d6a2-f8fb-4ef5-a7fa-04b4bb6d8358" providerId="ADAL" clId="{3F831170-6FB0-4DE9-9EE2-BA4E8DB231A4}" dt="2020-11-25T09:25:50.717" v="18991" actId="1076"/>
          <ac:spMkLst>
            <pc:docMk/>
            <pc:sldMk cId="313513902" sldId="283"/>
            <ac:spMk id="31" creationId="{BA0D06AA-27BA-43D4-9024-8F86A584D1FA}"/>
          </ac:spMkLst>
        </pc:spChg>
        <pc:spChg chg="add mod">
          <ac:chgData name="Utriainen Ville-Einari" userId="82f6d6a2-f8fb-4ef5-a7fa-04b4bb6d8358" providerId="ADAL" clId="{3F831170-6FB0-4DE9-9EE2-BA4E8DB231A4}" dt="2020-11-25T09:25:50.717" v="18991" actId="1076"/>
          <ac:spMkLst>
            <pc:docMk/>
            <pc:sldMk cId="313513902" sldId="283"/>
            <ac:spMk id="224" creationId="{400E0E0F-4BDB-48DF-A259-EA48B4A2F86C}"/>
          </ac:spMkLst>
        </pc:spChg>
        <pc:spChg chg="add mod">
          <ac:chgData name="Utriainen Ville-Einari" userId="82f6d6a2-f8fb-4ef5-a7fa-04b4bb6d8358" providerId="ADAL" clId="{3F831170-6FB0-4DE9-9EE2-BA4E8DB231A4}" dt="2020-11-25T09:25:50.717" v="18991" actId="1076"/>
          <ac:spMkLst>
            <pc:docMk/>
            <pc:sldMk cId="313513902" sldId="283"/>
            <ac:spMk id="225" creationId="{29628771-DC22-4552-AB9F-C93E94DCCDDD}"/>
          </ac:spMkLst>
        </pc:spChg>
        <pc:spChg chg="mod ord">
          <ac:chgData name="Utriainen Ville-Einari" userId="82f6d6a2-f8fb-4ef5-a7fa-04b4bb6d8358" providerId="ADAL" clId="{3F831170-6FB0-4DE9-9EE2-BA4E8DB231A4}" dt="2020-11-23T13:57:30.905" v="16105" actId="14861"/>
          <ac:spMkLst>
            <pc:docMk/>
            <pc:sldMk cId="313513902" sldId="283"/>
            <ac:spMk id="226" creationId="{00000000-0000-0000-0000-000000000000}"/>
          </ac:spMkLst>
        </pc:spChg>
        <pc:spChg chg="mod">
          <ac:chgData name="Utriainen Ville-Einari" userId="82f6d6a2-f8fb-4ef5-a7fa-04b4bb6d8358" providerId="ADAL" clId="{3F831170-6FB0-4DE9-9EE2-BA4E8DB231A4}" dt="2020-11-25T09:29:34.934" v="19272" actId="20577"/>
          <ac:spMkLst>
            <pc:docMk/>
            <pc:sldMk cId="313513902" sldId="283"/>
            <ac:spMk id="227" creationId="{00000000-0000-0000-0000-000000000000}"/>
          </ac:spMkLst>
        </pc:spChg>
        <pc:spChg chg="mod">
          <ac:chgData name="Utriainen Ville-Einari" userId="82f6d6a2-f8fb-4ef5-a7fa-04b4bb6d8358" providerId="ADAL" clId="{3F831170-6FB0-4DE9-9EE2-BA4E8DB231A4}" dt="2020-11-25T09:56:12.030" v="19726" actId="20577"/>
          <ac:spMkLst>
            <pc:docMk/>
            <pc:sldMk cId="313513902" sldId="283"/>
            <ac:spMk id="228" creationId="{00000000-0000-0000-0000-000000000000}"/>
          </ac:spMkLst>
        </pc:spChg>
        <pc:spChg chg="mod">
          <ac:chgData name="Utriainen Ville-Einari" userId="82f6d6a2-f8fb-4ef5-a7fa-04b4bb6d8358" providerId="ADAL" clId="{3F831170-6FB0-4DE9-9EE2-BA4E8DB231A4}" dt="2020-11-25T09:56:17.071" v="19728" actId="20577"/>
          <ac:spMkLst>
            <pc:docMk/>
            <pc:sldMk cId="313513902" sldId="283"/>
            <ac:spMk id="229" creationId="{00000000-0000-0000-0000-000000000000}"/>
          </ac:spMkLst>
        </pc:spChg>
        <pc:spChg chg="add mod">
          <ac:chgData name="Utriainen Ville-Einari" userId="82f6d6a2-f8fb-4ef5-a7fa-04b4bb6d8358" providerId="ADAL" clId="{3F831170-6FB0-4DE9-9EE2-BA4E8DB231A4}" dt="2020-11-25T09:25:50.717" v="18991" actId="1076"/>
          <ac:spMkLst>
            <pc:docMk/>
            <pc:sldMk cId="313513902" sldId="283"/>
            <ac:spMk id="230" creationId="{F6C387A6-04E7-42A5-9F44-42E942FFF3BD}"/>
          </ac:spMkLst>
        </pc:spChg>
        <pc:spChg chg="add mod">
          <ac:chgData name="Utriainen Ville-Einari" userId="82f6d6a2-f8fb-4ef5-a7fa-04b4bb6d8358" providerId="ADAL" clId="{3F831170-6FB0-4DE9-9EE2-BA4E8DB231A4}" dt="2020-11-24T09:50:17.189" v="17377" actId="20577"/>
          <ac:spMkLst>
            <pc:docMk/>
            <pc:sldMk cId="313513902" sldId="283"/>
            <ac:spMk id="231" creationId="{E336A73E-9798-4E4A-AE24-F577BA677D5A}"/>
          </ac:spMkLst>
        </pc:spChg>
        <pc:spChg chg="add mod">
          <ac:chgData name="Utriainen Ville-Einari" userId="82f6d6a2-f8fb-4ef5-a7fa-04b4bb6d8358" providerId="ADAL" clId="{3F831170-6FB0-4DE9-9EE2-BA4E8DB231A4}" dt="2020-11-25T09:25:50.717" v="18991" actId="1076"/>
          <ac:spMkLst>
            <pc:docMk/>
            <pc:sldMk cId="313513902" sldId="283"/>
            <ac:spMk id="232" creationId="{FF44B64B-762F-405A-8FE0-FFCD30A62BDD}"/>
          </ac:spMkLst>
        </pc:spChg>
        <pc:spChg chg="add mod">
          <ac:chgData name="Utriainen Ville-Einari" userId="82f6d6a2-f8fb-4ef5-a7fa-04b4bb6d8358" providerId="ADAL" clId="{3F831170-6FB0-4DE9-9EE2-BA4E8DB231A4}" dt="2020-11-25T09:25:50.717" v="18991" actId="1076"/>
          <ac:spMkLst>
            <pc:docMk/>
            <pc:sldMk cId="313513902" sldId="283"/>
            <ac:spMk id="233" creationId="{82F4F276-1B28-4AA7-B2D5-CCB3B3125554}"/>
          </ac:spMkLst>
        </pc:spChg>
        <pc:spChg chg="add mod">
          <ac:chgData name="Utriainen Ville-Einari" userId="82f6d6a2-f8fb-4ef5-a7fa-04b4bb6d8358" providerId="ADAL" clId="{3F831170-6FB0-4DE9-9EE2-BA4E8DB231A4}" dt="2020-11-25T09:25:50.717" v="18991" actId="1076"/>
          <ac:spMkLst>
            <pc:docMk/>
            <pc:sldMk cId="313513902" sldId="283"/>
            <ac:spMk id="234" creationId="{4F9B8F6D-16A0-4C17-B064-694F417F7E2A}"/>
          </ac:spMkLst>
        </pc:spChg>
        <pc:spChg chg="add mod">
          <ac:chgData name="Utriainen Ville-Einari" userId="82f6d6a2-f8fb-4ef5-a7fa-04b4bb6d8358" providerId="ADAL" clId="{3F831170-6FB0-4DE9-9EE2-BA4E8DB231A4}" dt="2020-11-25T09:26:38.283" v="19015" actId="20577"/>
          <ac:spMkLst>
            <pc:docMk/>
            <pc:sldMk cId="313513902" sldId="283"/>
            <ac:spMk id="235" creationId="{B7751769-963E-4707-98F8-A78FA8E36034}"/>
          </ac:spMkLst>
        </pc:spChg>
        <pc:spChg chg="mod">
          <ac:chgData name="Utriainen Ville-Einari" userId="82f6d6a2-f8fb-4ef5-a7fa-04b4bb6d8358" providerId="ADAL" clId="{3F831170-6FB0-4DE9-9EE2-BA4E8DB231A4}" dt="2020-11-25T09:25:50.717" v="18991" actId="1076"/>
          <ac:spMkLst>
            <pc:docMk/>
            <pc:sldMk cId="313513902" sldId="283"/>
            <ac:spMk id="236" creationId="{00000000-0000-0000-0000-000000000000}"/>
          </ac:spMkLst>
        </pc:spChg>
        <pc:graphicFrameChg chg="add mod">
          <ac:chgData name="Utriainen Ville-Einari" userId="82f6d6a2-f8fb-4ef5-a7fa-04b4bb6d8358" providerId="ADAL" clId="{3F831170-6FB0-4DE9-9EE2-BA4E8DB231A4}" dt="2020-11-24T09:40:24.944" v="16888" actId="14100"/>
          <ac:graphicFrameMkLst>
            <pc:docMk/>
            <pc:sldMk cId="313513902" sldId="283"/>
            <ac:graphicFrameMk id="26" creationId="{FD66CAEE-A879-45DA-81F7-1282F320A9F0}"/>
          </ac:graphicFrameMkLst>
        </pc:graphicFrameChg>
        <pc:graphicFrameChg chg="add del mod ord">
          <ac:chgData name="Utriainen Ville-Einari" userId="82f6d6a2-f8fb-4ef5-a7fa-04b4bb6d8358" providerId="ADAL" clId="{3F831170-6FB0-4DE9-9EE2-BA4E8DB231A4}" dt="2020-11-24T09:39:54.824" v="16881" actId="478"/>
          <ac:graphicFrameMkLst>
            <pc:docMk/>
            <pc:sldMk cId="313513902" sldId="283"/>
            <ac:graphicFrameMk id="48" creationId="{FD66CAEE-A879-45DA-81F7-1282F320A9F0}"/>
          </ac:graphicFrameMkLst>
        </pc:graphicFrameChg>
      </pc:sldChg>
      <pc:sldChg chg="modSp add mod ord">
        <pc:chgData name="Utriainen Ville-Einari" userId="82f6d6a2-f8fb-4ef5-a7fa-04b4bb6d8358" providerId="ADAL" clId="{3F831170-6FB0-4DE9-9EE2-BA4E8DB231A4}" dt="2020-11-25T21:17:32.179" v="28132" actId="20577"/>
        <pc:sldMkLst>
          <pc:docMk/>
          <pc:sldMk cId="4289156747" sldId="284"/>
        </pc:sldMkLst>
        <pc:spChg chg="mod">
          <ac:chgData name="Utriainen Ville-Einari" userId="82f6d6a2-f8fb-4ef5-a7fa-04b4bb6d8358" providerId="ADAL" clId="{3F831170-6FB0-4DE9-9EE2-BA4E8DB231A4}" dt="2020-11-24T10:22:56.693" v="18442" actId="1076"/>
          <ac:spMkLst>
            <pc:docMk/>
            <pc:sldMk cId="4289156747" sldId="284"/>
            <ac:spMk id="2" creationId="{3301A185-C7D0-4698-96A5-73ED6B764613}"/>
          </ac:spMkLst>
        </pc:spChg>
        <pc:spChg chg="mod">
          <ac:chgData name="Utriainen Ville-Einari" userId="82f6d6a2-f8fb-4ef5-a7fa-04b4bb6d8358" providerId="ADAL" clId="{3F831170-6FB0-4DE9-9EE2-BA4E8DB231A4}" dt="2020-11-25T21:17:32.179" v="28132" actId="20577"/>
          <ac:spMkLst>
            <pc:docMk/>
            <pc:sldMk cId="4289156747" sldId="284"/>
            <ac:spMk id="36" creationId="{AE9DB340-AFD3-4B64-8E9E-9DF0996EE7E4}"/>
          </ac:spMkLst>
        </pc:spChg>
      </pc:sldChg>
      <pc:sldChg chg="modSp mod">
        <pc:chgData name="Utriainen Ville-Einari" userId="82f6d6a2-f8fb-4ef5-a7fa-04b4bb6d8358" providerId="ADAL" clId="{3F831170-6FB0-4DE9-9EE2-BA4E8DB231A4}" dt="2020-11-24T10:22:25.036" v="18435" actId="1076"/>
        <pc:sldMkLst>
          <pc:docMk/>
          <pc:sldMk cId="4063824188" sldId="285"/>
        </pc:sldMkLst>
        <pc:spChg chg="mod">
          <ac:chgData name="Utriainen Ville-Einari" userId="82f6d6a2-f8fb-4ef5-a7fa-04b4bb6d8358" providerId="ADAL" clId="{3F831170-6FB0-4DE9-9EE2-BA4E8DB231A4}" dt="2020-11-24T10:22:25.036" v="18435" actId="1076"/>
          <ac:spMkLst>
            <pc:docMk/>
            <pc:sldMk cId="4063824188" sldId="285"/>
            <ac:spMk id="2" creationId="{1181CDE0-DC34-4D2C-B7D9-527060B4AC87}"/>
          </ac:spMkLst>
        </pc:spChg>
        <pc:spChg chg="mod">
          <ac:chgData name="Utriainen Ville-Einari" userId="82f6d6a2-f8fb-4ef5-a7fa-04b4bb6d8358" providerId="ADAL" clId="{3F831170-6FB0-4DE9-9EE2-BA4E8DB231A4}" dt="2020-11-22T14:50:17.245" v="9772" actId="20577"/>
          <ac:spMkLst>
            <pc:docMk/>
            <pc:sldMk cId="4063824188" sldId="285"/>
            <ac:spMk id="36" creationId="{AE9DB340-AFD3-4B64-8E9E-9DF0996EE7E4}"/>
          </ac:spMkLst>
        </pc:spChg>
      </pc:sldChg>
      <pc:sldChg chg="addSp modSp new mod modClrScheme chgLayout">
        <pc:chgData name="Utriainen Ville-Einari" userId="82f6d6a2-f8fb-4ef5-a7fa-04b4bb6d8358" providerId="ADAL" clId="{3F831170-6FB0-4DE9-9EE2-BA4E8DB231A4}" dt="2020-11-22T14:49:44.324" v="9754" actId="20577"/>
        <pc:sldMkLst>
          <pc:docMk/>
          <pc:sldMk cId="2344304391" sldId="286"/>
        </pc:sldMkLst>
        <pc:spChg chg="add mod">
          <ac:chgData name="Utriainen Ville-Einari" userId="82f6d6a2-f8fb-4ef5-a7fa-04b4bb6d8358" providerId="ADAL" clId="{3F831170-6FB0-4DE9-9EE2-BA4E8DB231A4}" dt="2020-11-22T14:49:44.324" v="9754" actId="20577"/>
          <ac:spMkLst>
            <pc:docMk/>
            <pc:sldMk cId="2344304391" sldId="286"/>
            <ac:spMk id="2" creationId="{E8BF5B62-06E2-4174-809A-2C86B0CC63C0}"/>
          </ac:spMkLst>
        </pc:spChg>
        <pc:spChg chg="add mod">
          <ac:chgData name="Utriainen Ville-Einari" userId="82f6d6a2-f8fb-4ef5-a7fa-04b4bb6d8358" providerId="ADAL" clId="{3F831170-6FB0-4DE9-9EE2-BA4E8DB231A4}" dt="2020-11-21T18:04:33.251" v="7965" actId="700"/>
          <ac:spMkLst>
            <pc:docMk/>
            <pc:sldMk cId="2344304391" sldId="286"/>
            <ac:spMk id="3" creationId="{D6FD1D2B-49DB-44FA-9875-F36EDEFCCBE1}"/>
          </ac:spMkLst>
        </pc:spChg>
      </pc:sldChg>
      <pc:sldChg chg="addSp delSp modSp mod setBg setClrOvrMap">
        <pc:chgData name="Utriainen Ville-Einari" userId="82f6d6a2-f8fb-4ef5-a7fa-04b4bb6d8358" providerId="ADAL" clId="{3F831170-6FB0-4DE9-9EE2-BA4E8DB231A4}" dt="2020-11-24T10:23:09.603" v="18445" actId="478"/>
        <pc:sldMkLst>
          <pc:docMk/>
          <pc:sldMk cId="3483265233" sldId="287"/>
        </pc:sldMkLst>
        <pc:spChg chg="del">
          <ac:chgData name="Utriainen Ville-Einari" userId="82f6d6a2-f8fb-4ef5-a7fa-04b4bb6d8358" providerId="ADAL" clId="{3F831170-6FB0-4DE9-9EE2-BA4E8DB231A4}" dt="2020-11-24T10:23:09.603" v="18445" actId="478"/>
          <ac:spMkLst>
            <pc:docMk/>
            <pc:sldMk cId="3483265233" sldId="287"/>
            <ac:spMk id="2" creationId="{17AF2900-9659-48A0-964D-8EB11FF682E1}"/>
          </ac:spMkLst>
        </pc:spChg>
        <pc:spChg chg="del mod ord">
          <ac:chgData name="Utriainen Ville-Einari" userId="82f6d6a2-f8fb-4ef5-a7fa-04b4bb6d8358" providerId="ADAL" clId="{3F831170-6FB0-4DE9-9EE2-BA4E8DB231A4}" dt="2020-11-21T18:05:54.348" v="7993" actId="478"/>
          <ac:spMkLst>
            <pc:docMk/>
            <pc:sldMk cId="3483265233" sldId="287"/>
            <ac:spMk id="3" creationId="{037E83A2-7673-443C-9174-D873ACBE83C6}"/>
          </ac:spMkLst>
        </pc:spChg>
        <pc:spChg chg="del">
          <ac:chgData name="Utriainen Ville-Einari" userId="82f6d6a2-f8fb-4ef5-a7fa-04b4bb6d8358" providerId="ADAL" clId="{3F831170-6FB0-4DE9-9EE2-BA4E8DB231A4}" dt="2020-11-21T18:05:18.834" v="7989" actId="478"/>
          <ac:spMkLst>
            <pc:docMk/>
            <pc:sldMk cId="3483265233" sldId="287"/>
            <ac:spMk id="6" creationId="{FBAB3C55-BA90-44A1-A978-2614BC2BF9B3}"/>
          </ac:spMkLst>
        </pc:spChg>
        <pc:spChg chg="add mod">
          <ac:chgData name="Utriainen Ville-Einari" userId="82f6d6a2-f8fb-4ef5-a7fa-04b4bb6d8358" providerId="ADAL" clId="{3F831170-6FB0-4DE9-9EE2-BA4E8DB231A4}" dt="2020-11-21T18:08:39.745" v="8017" actId="1076"/>
          <ac:spMkLst>
            <pc:docMk/>
            <pc:sldMk cId="3483265233" sldId="287"/>
            <ac:spMk id="7" creationId="{388A0BB7-30CB-4497-99C3-37A8B0FF09DD}"/>
          </ac:spMkLst>
        </pc:spChg>
        <pc:spChg chg="del">
          <ac:chgData name="Utriainen Ville-Einari" userId="82f6d6a2-f8fb-4ef5-a7fa-04b4bb6d8358" providerId="ADAL" clId="{3F831170-6FB0-4DE9-9EE2-BA4E8DB231A4}" dt="2020-11-21T18:05:18.834" v="7989" actId="478"/>
          <ac:spMkLst>
            <pc:docMk/>
            <pc:sldMk cId="3483265233" sldId="287"/>
            <ac:spMk id="8" creationId="{81BE76C2-A2EE-4007-90E3-AFF16AAAD7CC}"/>
          </ac:spMkLst>
        </pc:spChg>
        <pc:spChg chg="add del">
          <ac:chgData name="Utriainen Ville-Einari" userId="82f6d6a2-f8fb-4ef5-a7fa-04b4bb6d8358" providerId="ADAL" clId="{3F831170-6FB0-4DE9-9EE2-BA4E8DB231A4}" dt="2020-11-21T18:06:11.681" v="8000" actId="26606"/>
          <ac:spMkLst>
            <pc:docMk/>
            <pc:sldMk cId="3483265233" sldId="287"/>
            <ac:spMk id="10" creationId="{2A0E4E09-FC02-4ADC-951A-3FFA90B6FE39}"/>
          </ac:spMkLst>
        </pc:spChg>
        <pc:spChg chg="add del">
          <ac:chgData name="Utriainen Ville-Einari" userId="82f6d6a2-f8fb-4ef5-a7fa-04b4bb6d8358" providerId="ADAL" clId="{3F831170-6FB0-4DE9-9EE2-BA4E8DB231A4}" dt="2020-11-21T18:06:11.681" v="8000" actId="26606"/>
          <ac:spMkLst>
            <pc:docMk/>
            <pc:sldMk cId="3483265233" sldId="287"/>
            <ac:spMk id="12" creationId="{9453FF84-60C1-4EA8-B49B-1B8C2D0C589F}"/>
          </ac:spMkLst>
        </pc:spChg>
        <pc:spChg chg="add del">
          <ac:chgData name="Utriainen Ville-Einari" userId="82f6d6a2-f8fb-4ef5-a7fa-04b4bb6d8358" providerId="ADAL" clId="{3F831170-6FB0-4DE9-9EE2-BA4E8DB231A4}" dt="2020-11-21T18:06:06.134" v="7997" actId="26606"/>
          <ac:spMkLst>
            <pc:docMk/>
            <pc:sldMk cId="3483265233" sldId="287"/>
            <ac:spMk id="17" creationId="{1FE21981-771D-4A29-8D3A-D068BE54BFE9}"/>
          </ac:spMkLst>
        </pc:spChg>
        <pc:spChg chg="add del">
          <ac:chgData name="Utriainen Ville-Einari" userId="82f6d6a2-f8fb-4ef5-a7fa-04b4bb6d8358" providerId="ADAL" clId="{3F831170-6FB0-4DE9-9EE2-BA4E8DB231A4}" dt="2020-11-21T18:06:11.587" v="7999" actId="26606"/>
          <ac:spMkLst>
            <pc:docMk/>
            <pc:sldMk cId="3483265233" sldId="287"/>
            <ac:spMk id="19" creationId="{5D1D4658-32CD-4903-BDA6-7B54EEA4ED6F}"/>
          </ac:spMkLst>
        </pc:spChg>
        <pc:spChg chg="add del">
          <ac:chgData name="Utriainen Ville-Einari" userId="82f6d6a2-f8fb-4ef5-a7fa-04b4bb6d8358" providerId="ADAL" clId="{3F831170-6FB0-4DE9-9EE2-BA4E8DB231A4}" dt="2020-11-21T18:06:11.587" v="7999" actId="26606"/>
          <ac:spMkLst>
            <pc:docMk/>
            <pc:sldMk cId="3483265233" sldId="287"/>
            <ac:spMk id="20" creationId="{2FAA70C3-2AD5-42D6-AC00-5977FEA4DA14}"/>
          </ac:spMkLst>
        </pc:spChg>
        <pc:picChg chg="mod">
          <ac:chgData name="Utriainen Ville-Einari" userId="82f6d6a2-f8fb-4ef5-a7fa-04b4bb6d8358" providerId="ADAL" clId="{3F831170-6FB0-4DE9-9EE2-BA4E8DB231A4}" dt="2020-11-21T18:06:29.713" v="8003" actId="1076"/>
          <ac:picMkLst>
            <pc:docMk/>
            <pc:sldMk cId="3483265233" sldId="287"/>
            <ac:picMk id="4" creationId="{816A2767-8635-49EB-BD47-4AC64F873AC4}"/>
          </ac:picMkLst>
        </pc:picChg>
        <pc:picChg chg="add mod">
          <ac:chgData name="Utriainen Ville-Einari" userId="82f6d6a2-f8fb-4ef5-a7fa-04b4bb6d8358" providerId="ADAL" clId="{3F831170-6FB0-4DE9-9EE2-BA4E8DB231A4}" dt="2020-11-21T18:06:40.316" v="8006" actId="1076"/>
          <ac:picMkLst>
            <pc:docMk/>
            <pc:sldMk cId="3483265233" sldId="287"/>
            <ac:picMk id="5" creationId="{FA4627F2-5C6C-4251-9BCE-9BD4D12C49FD}"/>
          </ac:picMkLst>
        </pc:picChg>
      </pc:sldChg>
      <pc:sldChg chg="addSp delSp modSp add mod addCm delCm modCm modNotesTx">
        <pc:chgData name="Utriainen Ville-Einari" userId="82f6d6a2-f8fb-4ef5-a7fa-04b4bb6d8358" providerId="ADAL" clId="{3F831170-6FB0-4DE9-9EE2-BA4E8DB231A4}" dt="2020-11-25T21:08:11.634" v="28038" actId="1592"/>
        <pc:sldMkLst>
          <pc:docMk/>
          <pc:sldMk cId="2816859322" sldId="288"/>
        </pc:sldMkLst>
        <pc:spChg chg="del mod">
          <ac:chgData name="Utriainen Ville-Einari" userId="82f6d6a2-f8fb-4ef5-a7fa-04b4bb6d8358" providerId="ADAL" clId="{3F831170-6FB0-4DE9-9EE2-BA4E8DB231A4}" dt="2020-11-21T18:13:20.106" v="8038" actId="478"/>
          <ac:spMkLst>
            <pc:docMk/>
            <pc:sldMk cId="2816859322" sldId="288"/>
            <ac:spMk id="2" creationId="{2B17D9AF-EF1E-49D3-9043-FC52AB950414}"/>
          </ac:spMkLst>
        </pc:spChg>
        <pc:spChg chg="add mod">
          <ac:chgData name="Utriainen Ville-Einari" userId="82f6d6a2-f8fb-4ef5-a7fa-04b4bb6d8358" providerId="ADAL" clId="{3F831170-6FB0-4DE9-9EE2-BA4E8DB231A4}" dt="2020-11-25T19:13:44.564" v="26045" actId="1036"/>
          <ac:spMkLst>
            <pc:docMk/>
            <pc:sldMk cId="2816859322" sldId="288"/>
            <ac:spMk id="2" creationId="{5CCD81CF-DE48-494C-BEF2-504553A939C3}"/>
          </ac:spMkLst>
        </pc:spChg>
        <pc:spChg chg="del">
          <ac:chgData name="Utriainen Ville-Einari" userId="82f6d6a2-f8fb-4ef5-a7fa-04b4bb6d8358" providerId="ADAL" clId="{3F831170-6FB0-4DE9-9EE2-BA4E8DB231A4}" dt="2020-11-24T10:22:01.537" v="18427" actId="478"/>
          <ac:spMkLst>
            <pc:docMk/>
            <pc:sldMk cId="2816859322" sldId="288"/>
            <ac:spMk id="2" creationId="{78E42B4F-6FCE-41A3-8002-7D735644CD43}"/>
          </ac:spMkLst>
        </pc:spChg>
        <pc:spChg chg="add del mod">
          <ac:chgData name="Utriainen Ville-Einari" userId="82f6d6a2-f8fb-4ef5-a7fa-04b4bb6d8358" providerId="ADAL" clId="{3F831170-6FB0-4DE9-9EE2-BA4E8DB231A4}" dt="2020-11-25T12:42:51.038" v="23037" actId="478"/>
          <ac:spMkLst>
            <pc:docMk/>
            <pc:sldMk cId="2816859322" sldId="288"/>
            <ac:spMk id="3" creationId="{33D5A7A1-76DF-41F4-8A97-CF07198EF9E9}"/>
          </ac:spMkLst>
        </pc:spChg>
        <pc:spChg chg="add mod ord">
          <ac:chgData name="Utriainen Ville-Einari" userId="82f6d6a2-f8fb-4ef5-a7fa-04b4bb6d8358" providerId="ADAL" clId="{3F831170-6FB0-4DE9-9EE2-BA4E8DB231A4}" dt="2020-11-25T19:13:44.564" v="26045" actId="1036"/>
          <ac:spMkLst>
            <pc:docMk/>
            <pc:sldMk cId="2816859322" sldId="288"/>
            <ac:spMk id="3" creationId="{E07C498F-2A2E-4317-AE32-F6BC02B73C4D}"/>
          </ac:spMkLst>
        </pc:spChg>
        <pc:spChg chg="add mod">
          <ac:chgData name="Utriainen Ville-Einari" userId="82f6d6a2-f8fb-4ef5-a7fa-04b4bb6d8358" providerId="ADAL" clId="{3F831170-6FB0-4DE9-9EE2-BA4E8DB231A4}" dt="2020-11-25T19:13:44.564" v="26045" actId="1036"/>
          <ac:spMkLst>
            <pc:docMk/>
            <pc:sldMk cId="2816859322" sldId="288"/>
            <ac:spMk id="4" creationId="{B87F55BD-A9FC-4400-9B82-0658228C9B6D}"/>
          </ac:spMkLst>
        </pc:spChg>
        <pc:spChg chg="add mod">
          <ac:chgData name="Utriainen Ville-Einari" userId="82f6d6a2-f8fb-4ef5-a7fa-04b4bb6d8358" providerId="ADAL" clId="{3F831170-6FB0-4DE9-9EE2-BA4E8DB231A4}" dt="2020-11-25T19:13:44.564" v="26045" actId="1036"/>
          <ac:spMkLst>
            <pc:docMk/>
            <pc:sldMk cId="2816859322" sldId="288"/>
            <ac:spMk id="5" creationId="{6DA41E02-34EC-40A6-9329-EBA618C74FF5}"/>
          </ac:spMkLst>
        </pc:spChg>
        <pc:spChg chg="mod">
          <ac:chgData name="Utriainen Ville-Einari" userId="82f6d6a2-f8fb-4ef5-a7fa-04b4bb6d8358" providerId="ADAL" clId="{3F831170-6FB0-4DE9-9EE2-BA4E8DB231A4}" dt="2020-11-25T19:13:44.564" v="26045" actId="1036"/>
          <ac:spMkLst>
            <pc:docMk/>
            <pc:sldMk cId="2816859322" sldId="288"/>
            <ac:spMk id="6" creationId="{73D59B2D-763B-442C-B56D-BEB8A6C6AFC2}"/>
          </ac:spMkLst>
        </pc:spChg>
        <pc:spChg chg="mod">
          <ac:chgData name="Utriainen Ville-Einari" userId="82f6d6a2-f8fb-4ef5-a7fa-04b4bb6d8358" providerId="ADAL" clId="{3F831170-6FB0-4DE9-9EE2-BA4E8DB231A4}" dt="2020-11-25T19:13:44.564" v="26045" actId="1036"/>
          <ac:spMkLst>
            <pc:docMk/>
            <pc:sldMk cId="2816859322" sldId="288"/>
            <ac:spMk id="7" creationId="{F3A99897-1332-4F2E-B045-19419EFD85A1}"/>
          </ac:spMkLst>
        </pc:spChg>
        <pc:spChg chg="del">
          <ac:chgData name="Utriainen Ville-Einari" userId="82f6d6a2-f8fb-4ef5-a7fa-04b4bb6d8358" providerId="ADAL" clId="{3F831170-6FB0-4DE9-9EE2-BA4E8DB231A4}" dt="2020-11-21T18:12:10.876" v="8025" actId="478"/>
          <ac:spMkLst>
            <pc:docMk/>
            <pc:sldMk cId="2816859322" sldId="288"/>
            <ac:spMk id="8" creationId="{0CB66EAB-4015-4615-A303-81B4A79AA1E9}"/>
          </ac:spMkLst>
        </pc:spChg>
        <pc:spChg chg="add mod">
          <ac:chgData name="Utriainen Ville-Einari" userId="82f6d6a2-f8fb-4ef5-a7fa-04b4bb6d8358" providerId="ADAL" clId="{3F831170-6FB0-4DE9-9EE2-BA4E8DB231A4}" dt="2020-11-25T19:13:44.564" v="26045" actId="1036"/>
          <ac:spMkLst>
            <pc:docMk/>
            <pc:sldMk cId="2816859322" sldId="288"/>
            <ac:spMk id="8" creationId="{508C79C8-2B26-4F7E-9C5F-49BA963BF188}"/>
          </ac:spMkLst>
        </pc:spChg>
        <pc:spChg chg="del">
          <ac:chgData name="Utriainen Ville-Einari" userId="82f6d6a2-f8fb-4ef5-a7fa-04b4bb6d8358" providerId="ADAL" clId="{3F831170-6FB0-4DE9-9EE2-BA4E8DB231A4}" dt="2020-11-21T18:12:10.876" v="8025" actId="478"/>
          <ac:spMkLst>
            <pc:docMk/>
            <pc:sldMk cId="2816859322" sldId="288"/>
            <ac:spMk id="9" creationId="{37020162-F1A7-4932-B58C-8E2045867ED0}"/>
          </ac:spMkLst>
        </pc:spChg>
        <pc:spChg chg="add mod">
          <ac:chgData name="Utriainen Ville-Einari" userId="82f6d6a2-f8fb-4ef5-a7fa-04b4bb6d8358" providerId="ADAL" clId="{3F831170-6FB0-4DE9-9EE2-BA4E8DB231A4}" dt="2020-11-25T19:13:44.564" v="26045" actId="1036"/>
          <ac:spMkLst>
            <pc:docMk/>
            <pc:sldMk cId="2816859322" sldId="288"/>
            <ac:spMk id="9" creationId="{C3D74B42-B27E-48D1-B1C4-D781664ABA83}"/>
          </ac:spMkLst>
        </pc:spChg>
        <pc:spChg chg="mod">
          <ac:chgData name="Utriainen Ville-Einari" userId="82f6d6a2-f8fb-4ef5-a7fa-04b4bb6d8358" providerId="ADAL" clId="{3F831170-6FB0-4DE9-9EE2-BA4E8DB231A4}" dt="2020-11-25T19:14:09.577" v="26051" actId="1036"/>
          <ac:spMkLst>
            <pc:docMk/>
            <pc:sldMk cId="2816859322" sldId="288"/>
            <ac:spMk id="10" creationId="{C214900C-F3D6-408B-9074-69DF5B989963}"/>
          </ac:spMkLst>
        </pc:spChg>
        <pc:spChg chg="add mod">
          <ac:chgData name="Utriainen Ville-Einari" userId="82f6d6a2-f8fb-4ef5-a7fa-04b4bb6d8358" providerId="ADAL" clId="{3F831170-6FB0-4DE9-9EE2-BA4E8DB231A4}" dt="2020-11-25T12:39:58.810" v="22963" actId="1076"/>
          <ac:spMkLst>
            <pc:docMk/>
            <pc:sldMk cId="2816859322" sldId="288"/>
            <ac:spMk id="11" creationId="{03BF48F5-6B10-4C85-960D-8FEE5DB3A4A0}"/>
          </ac:spMkLst>
        </pc:spChg>
        <pc:spChg chg="del">
          <ac:chgData name="Utriainen Ville-Einari" userId="82f6d6a2-f8fb-4ef5-a7fa-04b4bb6d8358" providerId="ADAL" clId="{3F831170-6FB0-4DE9-9EE2-BA4E8DB231A4}" dt="2020-11-21T18:12:43.641" v="8029" actId="478"/>
          <ac:spMkLst>
            <pc:docMk/>
            <pc:sldMk cId="2816859322" sldId="288"/>
            <ac:spMk id="11" creationId="{2C90122F-B567-4AE0-B62D-3D9F82DF7B01}"/>
          </ac:spMkLst>
        </pc:spChg>
        <pc:spChg chg="del">
          <ac:chgData name="Utriainen Ville-Einari" userId="82f6d6a2-f8fb-4ef5-a7fa-04b4bb6d8358" providerId="ADAL" clId="{3F831170-6FB0-4DE9-9EE2-BA4E8DB231A4}" dt="2020-11-21T18:12:43.641" v="8029" actId="478"/>
          <ac:spMkLst>
            <pc:docMk/>
            <pc:sldMk cId="2816859322" sldId="288"/>
            <ac:spMk id="12" creationId="{5BDCC8AA-F7BC-4CAE-90C1-4F771865DCF2}"/>
          </ac:spMkLst>
        </pc:spChg>
        <pc:spChg chg="add mod ord">
          <ac:chgData name="Utriainen Ville-Einari" userId="82f6d6a2-f8fb-4ef5-a7fa-04b4bb6d8358" providerId="ADAL" clId="{3F831170-6FB0-4DE9-9EE2-BA4E8DB231A4}" dt="2020-11-25T19:13:44.564" v="26045" actId="1036"/>
          <ac:spMkLst>
            <pc:docMk/>
            <pc:sldMk cId="2816859322" sldId="288"/>
            <ac:spMk id="12" creationId="{F2B2A50F-767F-458A-B9C9-2483FFCB0C31}"/>
          </ac:spMkLst>
        </pc:spChg>
        <pc:spChg chg="del">
          <ac:chgData name="Utriainen Ville-Einari" userId="82f6d6a2-f8fb-4ef5-a7fa-04b4bb6d8358" providerId="ADAL" clId="{3F831170-6FB0-4DE9-9EE2-BA4E8DB231A4}" dt="2020-11-21T18:12:43.641" v="8029" actId="478"/>
          <ac:spMkLst>
            <pc:docMk/>
            <pc:sldMk cId="2816859322" sldId="288"/>
            <ac:spMk id="13" creationId="{1DDE20F0-58F5-47E1-8763-293DCC53A6BF}"/>
          </ac:spMkLst>
        </pc:spChg>
        <pc:spChg chg="add mod">
          <ac:chgData name="Utriainen Ville-Einari" userId="82f6d6a2-f8fb-4ef5-a7fa-04b4bb6d8358" providerId="ADAL" clId="{3F831170-6FB0-4DE9-9EE2-BA4E8DB231A4}" dt="2020-11-25T19:13:44.564" v="26045" actId="1036"/>
          <ac:spMkLst>
            <pc:docMk/>
            <pc:sldMk cId="2816859322" sldId="288"/>
            <ac:spMk id="13" creationId="{B8315B8C-3B2D-42FF-8BF2-9DD814C6E716}"/>
          </ac:spMkLst>
        </pc:spChg>
        <pc:spChg chg="del">
          <ac:chgData name="Utriainen Ville-Einari" userId="82f6d6a2-f8fb-4ef5-a7fa-04b4bb6d8358" providerId="ADAL" clId="{3F831170-6FB0-4DE9-9EE2-BA4E8DB231A4}" dt="2020-11-21T18:14:49.158" v="8055" actId="478"/>
          <ac:spMkLst>
            <pc:docMk/>
            <pc:sldMk cId="2816859322" sldId="288"/>
            <ac:spMk id="14" creationId="{E3B48232-CE40-4CED-AE18-469B99203CDC}"/>
          </ac:spMkLst>
        </pc:spChg>
        <pc:spChg chg="del">
          <ac:chgData name="Utriainen Ville-Einari" userId="82f6d6a2-f8fb-4ef5-a7fa-04b4bb6d8358" providerId="ADAL" clId="{3F831170-6FB0-4DE9-9EE2-BA4E8DB231A4}" dt="2020-11-21T18:14:49.158" v="8055" actId="478"/>
          <ac:spMkLst>
            <pc:docMk/>
            <pc:sldMk cId="2816859322" sldId="288"/>
            <ac:spMk id="15" creationId="{9B1A3848-5105-49CF-AA47-4FB00FF12D24}"/>
          </ac:spMkLst>
        </pc:spChg>
        <pc:spChg chg="del">
          <ac:chgData name="Utriainen Ville-Einari" userId="82f6d6a2-f8fb-4ef5-a7fa-04b4bb6d8358" providerId="ADAL" clId="{3F831170-6FB0-4DE9-9EE2-BA4E8DB231A4}" dt="2020-11-21T18:14:49.158" v="8055" actId="478"/>
          <ac:spMkLst>
            <pc:docMk/>
            <pc:sldMk cId="2816859322" sldId="288"/>
            <ac:spMk id="16" creationId="{739C6884-8CA1-4A11-ADA7-545151753F1D}"/>
          </ac:spMkLst>
        </pc:spChg>
        <pc:spChg chg="del">
          <ac:chgData name="Utriainen Ville-Einari" userId="82f6d6a2-f8fb-4ef5-a7fa-04b4bb6d8358" providerId="ADAL" clId="{3F831170-6FB0-4DE9-9EE2-BA4E8DB231A4}" dt="2020-11-21T18:14:51.078" v="8056" actId="478"/>
          <ac:spMkLst>
            <pc:docMk/>
            <pc:sldMk cId="2816859322" sldId="288"/>
            <ac:spMk id="17" creationId="{05A05EBF-94AC-4F73-BB10-A37795BD175A}"/>
          </ac:spMkLst>
        </pc:spChg>
        <pc:spChg chg="del">
          <ac:chgData name="Utriainen Ville-Einari" userId="82f6d6a2-f8fb-4ef5-a7fa-04b4bb6d8358" providerId="ADAL" clId="{3F831170-6FB0-4DE9-9EE2-BA4E8DB231A4}" dt="2020-11-21T18:14:49.158" v="8055" actId="478"/>
          <ac:spMkLst>
            <pc:docMk/>
            <pc:sldMk cId="2816859322" sldId="288"/>
            <ac:spMk id="18" creationId="{31952267-B7F4-471E-A61C-F1C25D928653}"/>
          </ac:spMkLst>
        </pc:spChg>
        <pc:spChg chg="add mod">
          <ac:chgData name="Utriainen Ville-Einari" userId="82f6d6a2-f8fb-4ef5-a7fa-04b4bb6d8358" providerId="ADAL" clId="{3F831170-6FB0-4DE9-9EE2-BA4E8DB231A4}" dt="2020-11-25T19:13:44.564" v="26045" actId="1036"/>
          <ac:spMkLst>
            <pc:docMk/>
            <pc:sldMk cId="2816859322" sldId="288"/>
            <ac:spMk id="18" creationId="{CEE1620E-EE15-4244-8539-F74492DFD05E}"/>
          </ac:spMkLst>
        </pc:spChg>
        <pc:spChg chg="add mod">
          <ac:chgData name="Utriainen Ville-Einari" userId="82f6d6a2-f8fb-4ef5-a7fa-04b4bb6d8358" providerId="ADAL" clId="{3F831170-6FB0-4DE9-9EE2-BA4E8DB231A4}" dt="2020-11-25T19:13:44.564" v="26045" actId="1036"/>
          <ac:spMkLst>
            <pc:docMk/>
            <pc:sldMk cId="2816859322" sldId="288"/>
            <ac:spMk id="19" creationId="{216D134E-4049-4B05-9118-9DCD6C2E806F}"/>
          </ac:spMkLst>
        </pc:spChg>
        <pc:spChg chg="add mod">
          <ac:chgData name="Utriainen Ville-Einari" userId="82f6d6a2-f8fb-4ef5-a7fa-04b4bb6d8358" providerId="ADAL" clId="{3F831170-6FB0-4DE9-9EE2-BA4E8DB231A4}" dt="2020-11-25T19:13:44.564" v="26045" actId="1036"/>
          <ac:spMkLst>
            <pc:docMk/>
            <pc:sldMk cId="2816859322" sldId="288"/>
            <ac:spMk id="20" creationId="{7C4AFDBC-4BA9-47B0-84CA-1D0B06723678}"/>
          </ac:spMkLst>
        </pc:spChg>
        <pc:spChg chg="add mod">
          <ac:chgData name="Utriainen Ville-Einari" userId="82f6d6a2-f8fb-4ef5-a7fa-04b4bb6d8358" providerId="ADAL" clId="{3F831170-6FB0-4DE9-9EE2-BA4E8DB231A4}" dt="2020-11-25T19:13:44.564" v="26045" actId="1036"/>
          <ac:spMkLst>
            <pc:docMk/>
            <pc:sldMk cId="2816859322" sldId="288"/>
            <ac:spMk id="21" creationId="{B545F2DC-8007-496E-9A65-08FF42DA99CC}"/>
          </ac:spMkLst>
        </pc:spChg>
        <pc:spChg chg="add mod">
          <ac:chgData name="Utriainen Ville-Einari" userId="82f6d6a2-f8fb-4ef5-a7fa-04b4bb6d8358" providerId="ADAL" clId="{3F831170-6FB0-4DE9-9EE2-BA4E8DB231A4}" dt="2020-11-25T19:13:44.564" v="26045" actId="1036"/>
          <ac:spMkLst>
            <pc:docMk/>
            <pc:sldMk cId="2816859322" sldId="288"/>
            <ac:spMk id="22" creationId="{50E1BC99-9F48-408E-B8F6-3A31A6D333AA}"/>
          </ac:spMkLst>
        </pc:spChg>
        <pc:spChg chg="add mod">
          <ac:chgData name="Utriainen Ville-Einari" userId="82f6d6a2-f8fb-4ef5-a7fa-04b4bb6d8358" providerId="ADAL" clId="{3F831170-6FB0-4DE9-9EE2-BA4E8DB231A4}" dt="2020-11-21T18:12:07.619" v="8024" actId="571"/>
          <ac:spMkLst>
            <pc:docMk/>
            <pc:sldMk cId="2816859322" sldId="288"/>
            <ac:spMk id="22" creationId="{7A0CC75B-30CA-4328-ACA9-C26D2072EA78}"/>
          </ac:spMkLst>
        </pc:spChg>
        <pc:spChg chg="add mod">
          <ac:chgData name="Utriainen Ville-Einari" userId="82f6d6a2-f8fb-4ef5-a7fa-04b4bb6d8358" providerId="ADAL" clId="{3F831170-6FB0-4DE9-9EE2-BA4E8DB231A4}" dt="2020-11-21T18:12:07.619" v="8024" actId="571"/>
          <ac:spMkLst>
            <pc:docMk/>
            <pc:sldMk cId="2816859322" sldId="288"/>
            <ac:spMk id="23" creationId="{57C08499-5156-4637-ACED-6E9753F6B17F}"/>
          </ac:spMkLst>
        </pc:spChg>
        <pc:spChg chg="add mod">
          <ac:chgData name="Utriainen Ville-Einari" userId="82f6d6a2-f8fb-4ef5-a7fa-04b4bb6d8358" providerId="ADAL" clId="{3F831170-6FB0-4DE9-9EE2-BA4E8DB231A4}" dt="2020-11-25T19:13:44.564" v="26045" actId="1036"/>
          <ac:spMkLst>
            <pc:docMk/>
            <pc:sldMk cId="2816859322" sldId="288"/>
            <ac:spMk id="23" creationId="{ED720974-5BC3-4FDB-AC9B-434DA8235C00}"/>
          </ac:spMkLst>
        </pc:spChg>
        <pc:spChg chg="add mod">
          <ac:chgData name="Utriainen Ville-Einari" userId="82f6d6a2-f8fb-4ef5-a7fa-04b4bb6d8358" providerId="ADAL" clId="{3F831170-6FB0-4DE9-9EE2-BA4E8DB231A4}" dt="2020-11-21T18:12:47.463" v="8031" actId="571"/>
          <ac:spMkLst>
            <pc:docMk/>
            <pc:sldMk cId="2816859322" sldId="288"/>
            <ac:spMk id="24" creationId="{C8774016-73F6-482D-B32F-6372414D53D5}"/>
          </ac:spMkLst>
        </pc:spChg>
        <pc:spChg chg="add del mod">
          <ac:chgData name="Utriainen Ville-Einari" userId="82f6d6a2-f8fb-4ef5-a7fa-04b4bb6d8358" providerId="ADAL" clId="{3F831170-6FB0-4DE9-9EE2-BA4E8DB231A4}" dt="2020-11-21T18:14:42.858" v="8054" actId="478"/>
          <ac:spMkLst>
            <pc:docMk/>
            <pc:sldMk cId="2816859322" sldId="288"/>
            <ac:spMk id="25" creationId="{6681F3C2-DE25-43F4-8E44-38A0BC6C4E9D}"/>
          </ac:spMkLst>
        </pc:spChg>
        <pc:spChg chg="add mod">
          <ac:chgData name="Utriainen Ville-Einari" userId="82f6d6a2-f8fb-4ef5-a7fa-04b4bb6d8358" providerId="ADAL" clId="{3F831170-6FB0-4DE9-9EE2-BA4E8DB231A4}" dt="2020-11-25T19:13:44.564" v="26045" actId="1036"/>
          <ac:spMkLst>
            <pc:docMk/>
            <pc:sldMk cId="2816859322" sldId="288"/>
            <ac:spMk id="25" creationId="{788A3068-DB2E-42D1-BD42-61600D2E7E88}"/>
          </ac:spMkLst>
        </pc:spChg>
        <pc:spChg chg="add del mod">
          <ac:chgData name="Utriainen Ville-Einari" userId="82f6d6a2-f8fb-4ef5-a7fa-04b4bb6d8358" providerId="ADAL" clId="{3F831170-6FB0-4DE9-9EE2-BA4E8DB231A4}" dt="2020-11-21T18:14:42.858" v="8054" actId="478"/>
          <ac:spMkLst>
            <pc:docMk/>
            <pc:sldMk cId="2816859322" sldId="288"/>
            <ac:spMk id="26" creationId="{E4EE5817-3A0F-4BB1-8BE7-427FB83D3183}"/>
          </ac:spMkLst>
        </pc:spChg>
        <pc:spChg chg="add mod">
          <ac:chgData name="Utriainen Ville-Einari" userId="82f6d6a2-f8fb-4ef5-a7fa-04b4bb6d8358" providerId="ADAL" clId="{3F831170-6FB0-4DE9-9EE2-BA4E8DB231A4}" dt="2020-11-25T19:13:44.564" v="26045" actId="1036"/>
          <ac:spMkLst>
            <pc:docMk/>
            <pc:sldMk cId="2816859322" sldId="288"/>
            <ac:spMk id="27" creationId="{651F079B-E66B-4F10-B1E1-D5911DE43440}"/>
          </ac:spMkLst>
        </pc:spChg>
        <pc:spChg chg="add del mod">
          <ac:chgData name="Utriainen Ville-Einari" userId="82f6d6a2-f8fb-4ef5-a7fa-04b4bb6d8358" providerId="ADAL" clId="{3F831170-6FB0-4DE9-9EE2-BA4E8DB231A4}" dt="2020-11-21T18:14:49.158" v="8055" actId="478"/>
          <ac:spMkLst>
            <pc:docMk/>
            <pc:sldMk cId="2816859322" sldId="288"/>
            <ac:spMk id="27" creationId="{FBF615D7-37CC-49A5-A9B1-AC4D5286E8C2}"/>
          </ac:spMkLst>
        </pc:spChg>
        <pc:spChg chg="add del mod">
          <ac:chgData name="Utriainen Ville-Einari" userId="82f6d6a2-f8fb-4ef5-a7fa-04b4bb6d8358" providerId="ADAL" clId="{3F831170-6FB0-4DE9-9EE2-BA4E8DB231A4}" dt="2020-11-21T18:14:42.858" v="8054" actId="478"/>
          <ac:spMkLst>
            <pc:docMk/>
            <pc:sldMk cId="2816859322" sldId="288"/>
            <ac:spMk id="28" creationId="{1361AB42-D6FE-4F90-A998-6DA47DA7EE20}"/>
          </ac:spMkLst>
        </pc:spChg>
        <pc:spChg chg="add mod">
          <ac:chgData name="Utriainen Ville-Einari" userId="82f6d6a2-f8fb-4ef5-a7fa-04b4bb6d8358" providerId="ADAL" clId="{3F831170-6FB0-4DE9-9EE2-BA4E8DB231A4}" dt="2020-11-25T19:13:44.564" v="26045" actId="1036"/>
          <ac:spMkLst>
            <pc:docMk/>
            <pc:sldMk cId="2816859322" sldId="288"/>
            <ac:spMk id="29" creationId="{C4143A37-D673-46CA-8473-2B97C81173EA}"/>
          </ac:spMkLst>
        </pc:spChg>
        <pc:spChg chg="del">
          <ac:chgData name="Utriainen Ville-Einari" userId="82f6d6a2-f8fb-4ef5-a7fa-04b4bb6d8358" providerId="ADAL" clId="{3F831170-6FB0-4DE9-9EE2-BA4E8DB231A4}" dt="2020-11-21T18:12:10.876" v="8025" actId="478"/>
          <ac:spMkLst>
            <pc:docMk/>
            <pc:sldMk cId="2816859322" sldId="288"/>
            <ac:spMk id="29" creationId="{F23A36CF-D004-4D1B-8357-2DE935D343DB}"/>
          </ac:spMkLst>
        </pc:spChg>
        <pc:spChg chg="add mod">
          <ac:chgData name="Utriainen Ville-Einari" userId="82f6d6a2-f8fb-4ef5-a7fa-04b4bb6d8358" providerId="ADAL" clId="{3F831170-6FB0-4DE9-9EE2-BA4E8DB231A4}" dt="2020-11-25T19:13:44.564" v="26045" actId="1036"/>
          <ac:spMkLst>
            <pc:docMk/>
            <pc:sldMk cId="2816859322" sldId="288"/>
            <ac:spMk id="31" creationId="{154482DA-8C34-4634-B4C5-6E3DBE9D6B67}"/>
          </ac:spMkLst>
        </pc:spChg>
        <pc:spChg chg="del">
          <ac:chgData name="Utriainen Ville-Einari" userId="82f6d6a2-f8fb-4ef5-a7fa-04b4bb6d8358" providerId="ADAL" clId="{3F831170-6FB0-4DE9-9EE2-BA4E8DB231A4}" dt="2020-11-21T18:12:10.876" v="8025" actId="478"/>
          <ac:spMkLst>
            <pc:docMk/>
            <pc:sldMk cId="2816859322" sldId="288"/>
            <ac:spMk id="47" creationId="{421CE3CC-BEB4-4379-9AA1-E637ECA9E84F}"/>
          </ac:spMkLst>
        </pc:spChg>
        <pc:spChg chg="mod">
          <ac:chgData name="Utriainen Ville-Einari" userId="82f6d6a2-f8fb-4ef5-a7fa-04b4bb6d8358" providerId="ADAL" clId="{3F831170-6FB0-4DE9-9EE2-BA4E8DB231A4}" dt="2020-11-25T19:13:44.564" v="26045" actId="1036"/>
          <ac:spMkLst>
            <pc:docMk/>
            <pc:sldMk cId="2816859322" sldId="288"/>
            <ac:spMk id="59" creationId="{7A10C6F6-AA84-40C9-B129-C2B0F2814D07}"/>
          </ac:spMkLst>
        </pc:spChg>
        <pc:spChg chg="mod">
          <ac:chgData name="Utriainen Ville-Einari" userId="82f6d6a2-f8fb-4ef5-a7fa-04b4bb6d8358" providerId="ADAL" clId="{3F831170-6FB0-4DE9-9EE2-BA4E8DB231A4}" dt="2020-11-21T18:16:28.086" v="8114" actId="20577"/>
          <ac:spMkLst>
            <pc:docMk/>
            <pc:sldMk cId="2816859322" sldId="288"/>
            <ac:spMk id="209" creationId="{00000000-0000-0000-0000-000000000000}"/>
          </ac:spMkLst>
        </pc:spChg>
        <pc:spChg chg="mod">
          <ac:chgData name="Utriainen Ville-Einari" userId="82f6d6a2-f8fb-4ef5-a7fa-04b4bb6d8358" providerId="ADAL" clId="{3F831170-6FB0-4DE9-9EE2-BA4E8DB231A4}" dt="2020-11-25T19:13:55.614" v="26048" actId="1036"/>
          <ac:spMkLst>
            <pc:docMk/>
            <pc:sldMk cId="2816859322" sldId="288"/>
            <ac:spMk id="210" creationId="{00000000-0000-0000-0000-000000000000}"/>
          </ac:spMkLst>
        </pc:spChg>
        <pc:graphicFrameChg chg="add del mod">
          <ac:chgData name="Utriainen Ville-Einari" userId="82f6d6a2-f8fb-4ef5-a7fa-04b4bb6d8358" providerId="ADAL" clId="{3F831170-6FB0-4DE9-9EE2-BA4E8DB231A4}" dt="2020-11-25T12:05:05.124" v="22832" actId="478"/>
          <ac:graphicFrameMkLst>
            <pc:docMk/>
            <pc:sldMk cId="2816859322" sldId="288"/>
            <ac:graphicFrameMk id="12" creationId="{5184EFE9-C946-4CFE-AEA2-2BB8CD835E60}"/>
          </ac:graphicFrameMkLst>
        </pc:graphicFrameChg>
        <pc:graphicFrameChg chg="add del mod">
          <ac:chgData name="Utriainen Ville-Einari" userId="82f6d6a2-f8fb-4ef5-a7fa-04b4bb6d8358" providerId="ADAL" clId="{3F831170-6FB0-4DE9-9EE2-BA4E8DB231A4}" dt="2020-11-25T12:28:41.962" v="22892" actId="478"/>
          <ac:graphicFrameMkLst>
            <pc:docMk/>
            <pc:sldMk cId="2816859322" sldId="288"/>
            <ac:graphicFrameMk id="12" creationId="{FF63B862-F108-4490-BB4D-5C97DCC53DD9}"/>
          </ac:graphicFrameMkLst>
        </pc:graphicFrameChg>
        <pc:graphicFrameChg chg="add del mod">
          <ac:chgData name="Utriainen Ville-Einari" userId="82f6d6a2-f8fb-4ef5-a7fa-04b4bb6d8358" providerId="ADAL" clId="{3F831170-6FB0-4DE9-9EE2-BA4E8DB231A4}" dt="2020-11-25T12:06:54.480" v="22835" actId="478"/>
          <ac:graphicFrameMkLst>
            <pc:docMk/>
            <pc:sldMk cId="2816859322" sldId="288"/>
            <ac:graphicFrameMk id="13" creationId="{5184EFE9-C946-4CFE-AEA2-2BB8CD835E60}"/>
          </ac:graphicFrameMkLst>
        </pc:graphicFrameChg>
        <pc:graphicFrameChg chg="add del mod">
          <ac:chgData name="Utriainen Ville-Einari" userId="82f6d6a2-f8fb-4ef5-a7fa-04b4bb6d8358" providerId="ADAL" clId="{3F831170-6FB0-4DE9-9EE2-BA4E8DB231A4}" dt="2020-11-25T12:27:36.549" v="22889" actId="478"/>
          <ac:graphicFrameMkLst>
            <pc:docMk/>
            <pc:sldMk cId="2816859322" sldId="288"/>
            <ac:graphicFrameMk id="13" creationId="{FF63B862-F108-4490-BB4D-5C97DCC53DD9}"/>
          </ac:graphicFrameMkLst>
        </pc:graphicFrameChg>
        <pc:graphicFrameChg chg="add del mod">
          <ac:chgData name="Utriainen Ville-Einari" userId="82f6d6a2-f8fb-4ef5-a7fa-04b4bb6d8358" providerId="ADAL" clId="{3F831170-6FB0-4DE9-9EE2-BA4E8DB231A4}" dt="2020-11-25T12:07:06.191" v="22838" actId="478"/>
          <ac:graphicFrameMkLst>
            <pc:docMk/>
            <pc:sldMk cId="2816859322" sldId="288"/>
            <ac:graphicFrameMk id="14" creationId="{562CE407-4A3A-4CFE-B122-0F3BA314E35B}"/>
          </ac:graphicFrameMkLst>
        </pc:graphicFrameChg>
        <pc:graphicFrameChg chg="add del mod">
          <ac:chgData name="Utriainen Ville-Einari" userId="82f6d6a2-f8fb-4ef5-a7fa-04b4bb6d8358" providerId="ADAL" clId="{3F831170-6FB0-4DE9-9EE2-BA4E8DB231A4}" dt="2020-11-25T17:14:53.471" v="24939" actId="478"/>
          <ac:graphicFrameMkLst>
            <pc:docMk/>
            <pc:sldMk cId="2816859322" sldId="288"/>
            <ac:graphicFrameMk id="14" creationId="{FF63B862-F108-4490-BB4D-5C97DCC53DD9}"/>
          </ac:graphicFrameMkLst>
        </pc:graphicFrameChg>
        <pc:graphicFrameChg chg="add del mod">
          <ac:chgData name="Utriainen Ville-Einari" userId="82f6d6a2-f8fb-4ef5-a7fa-04b4bb6d8358" providerId="ADAL" clId="{3F831170-6FB0-4DE9-9EE2-BA4E8DB231A4}" dt="2020-11-25T12:07:13.887" v="22841" actId="478"/>
          <ac:graphicFrameMkLst>
            <pc:docMk/>
            <pc:sldMk cId="2816859322" sldId="288"/>
            <ac:graphicFrameMk id="15" creationId="{562CE407-4A3A-4CFE-B122-0F3BA314E35B}"/>
          </ac:graphicFrameMkLst>
        </pc:graphicFrameChg>
        <pc:graphicFrameChg chg="add del mod">
          <ac:chgData name="Utriainen Ville-Einari" userId="82f6d6a2-f8fb-4ef5-a7fa-04b4bb6d8358" providerId="ADAL" clId="{3F831170-6FB0-4DE9-9EE2-BA4E8DB231A4}" dt="2020-11-25T17:04:16.631" v="24811" actId="478"/>
          <ac:graphicFrameMkLst>
            <pc:docMk/>
            <pc:sldMk cId="2816859322" sldId="288"/>
            <ac:graphicFrameMk id="15" creationId="{FF63B862-F108-4490-BB4D-5C97DCC53DD9}"/>
          </ac:graphicFrameMkLst>
        </pc:graphicFrameChg>
        <pc:graphicFrameChg chg="add del mod">
          <ac:chgData name="Utriainen Ville-Einari" userId="82f6d6a2-f8fb-4ef5-a7fa-04b4bb6d8358" providerId="ADAL" clId="{3F831170-6FB0-4DE9-9EE2-BA4E8DB231A4}" dt="2020-11-25T12:10:36.790" v="22846" actId="478"/>
          <ac:graphicFrameMkLst>
            <pc:docMk/>
            <pc:sldMk cId="2816859322" sldId="288"/>
            <ac:graphicFrameMk id="16" creationId="{562CE407-4A3A-4CFE-B122-0F3BA314E35B}"/>
          </ac:graphicFrameMkLst>
        </pc:graphicFrameChg>
        <pc:graphicFrameChg chg="add mod">
          <ac:chgData name="Utriainen Ville-Einari" userId="82f6d6a2-f8fb-4ef5-a7fa-04b4bb6d8358" providerId="ADAL" clId="{3F831170-6FB0-4DE9-9EE2-BA4E8DB231A4}" dt="2020-11-25T19:13:44.564" v="26045" actId="1036"/>
          <ac:graphicFrameMkLst>
            <pc:docMk/>
            <pc:sldMk cId="2816859322" sldId="288"/>
            <ac:graphicFrameMk id="16" creationId="{FF63B862-F108-4490-BB4D-5C97DCC53DD9}"/>
          </ac:graphicFrameMkLst>
        </pc:graphicFrameChg>
        <pc:graphicFrameChg chg="add del mod">
          <ac:chgData name="Utriainen Ville-Einari" userId="82f6d6a2-f8fb-4ef5-a7fa-04b4bb6d8358" providerId="ADAL" clId="{3F831170-6FB0-4DE9-9EE2-BA4E8DB231A4}" dt="2020-11-25T12:47:15.010" v="23060" actId="478"/>
          <ac:graphicFrameMkLst>
            <pc:docMk/>
            <pc:sldMk cId="2816859322" sldId="288"/>
            <ac:graphicFrameMk id="34" creationId="{FF63B862-F108-4490-BB4D-5C97DCC53DD9}"/>
          </ac:graphicFrameMkLst>
        </pc:graphicFrameChg>
        <pc:graphicFrameChg chg="add mod">
          <ac:chgData name="Utriainen Ville-Einari" userId="82f6d6a2-f8fb-4ef5-a7fa-04b4bb6d8358" providerId="ADAL" clId="{3F831170-6FB0-4DE9-9EE2-BA4E8DB231A4}" dt="2020-11-25T19:13:44.564" v="26045" actId="1036"/>
          <ac:graphicFrameMkLst>
            <pc:docMk/>
            <pc:sldMk cId="2816859322" sldId="288"/>
            <ac:graphicFrameMk id="35" creationId="{FF63B862-F108-4490-BB4D-5C97DCC53DD9}"/>
          </ac:graphicFrameMkLst>
        </pc:graphicFrameChg>
        <pc:graphicFrameChg chg="add del mod">
          <ac:chgData name="Utriainen Ville-Einari" userId="82f6d6a2-f8fb-4ef5-a7fa-04b4bb6d8358" providerId="ADAL" clId="{3F831170-6FB0-4DE9-9EE2-BA4E8DB231A4}" dt="2020-11-25T19:13:44.564" v="26045" actId="1036"/>
          <ac:graphicFrameMkLst>
            <pc:docMk/>
            <pc:sldMk cId="2816859322" sldId="288"/>
            <ac:graphicFrameMk id="36" creationId="{FF63B862-F108-4490-BB4D-5C97DCC53DD9}"/>
          </ac:graphicFrameMkLst>
        </pc:graphicFrameChg>
        <pc:graphicFrameChg chg="add mod">
          <ac:chgData name="Utriainen Ville-Einari" userId="82f6d6a2-f8fb-4ef5-a7fa-04b4bb6d8358" providerId="ADAL" clId="{3F831170-6FB0-4DE9-9EE2-BA4E8DB231A4}" dt="2020-11-25T19:13:44.564" v="26045" actId="1036"/>
          <ac:graphicFrameMkLst>
            <pc:docMk/>
            <pc:sldMk cId="2816859322" sldId="288"/>
            <ac:graphicFrameMk id="37" creationId="{FF63B862-F108-4490-BB4D-5C97DCC53DD9}"/>
          </ac:graphicFrameMkLst>
        </pc:graphicFrameChg>
        <pc:graphicFrameChg chg="add del mod">
          <ac:chgData name="Utriainen Ville-Einari" userId="82f6d6a2-f8fb-4ef5-a7fa-04b4bb6d8358" providerId="ADAL" clId="{3F831170-6FB0-4DE9-9EE2-BA4E8DB231A4}" dt="2020-11-25T17:07:20.665" v="24861" actId="478"/>
          <ac:graphicFrameMkLst>
            <pc:docMk/>
            <pc:sldMk cId="2816859322" sldId="288"/>
            <ac:graphicFrameMk id="38" creationId="{FF63B862-F108-4490-BB4D-5C97DCC53DD9}"/>
          </ac:graphicFrameMkLst>
        </pc:graphicFrameChg>
        <pc:graphicFrameChg chg="add mod">
          <ac:chgData name="Utriainen Ville-Einari" userId="82f6d6a2-f8fb-4ef5-a7fa-04b4bb6d8358" providerId="ADAL" clId="{3F831170-6FB0-4DE9-9EE2-BA4E8DB231A4}" dt="2020-11-25T19:13:44.564" v="26045" actId="1036"/>
          <ac:graphicFrameMkLst>
            <pc:docMk/>
            <pc:sldMk cId="2816859322" sldId="288"/>
            <ac:graphicFrameMk id="39" creationId="{FF63B862-F108-4490-BB4D-5C97DCC53DD9}"/>
          </ac:graphicFrameMkLst>
        </pc:graphicFrameChg>
        <pc:graphicFrameChg chg="add del mod">
          <ac:chgData name="Utriainen Ville-Einari" userId="82f6d6a2-f8fb-4ef5-a7fa-04b4bb6d8358" providerId="ADAL" clId="{3F831170-6FB0-4DE9-9EE2-BA4E8DB231A4}" dt="2020-11-25T19:13:44.564" v="26045" actId="1036"/>
          <ac:graphicFrameMkLst>
            <pc:docMk/>
            <pc:sldMk cId="2816859322" sldId="288"/>
            <ac:graphicFrameMk id="40" creationId="{FF63B862-F108-4490-BB4D-5C97DCC53DD9}"/>
          </ac:graphicFrameMkLst>
        </pc:graphicFrameChg>
        <pc:picChg chg="add del">
          <ac:chgData name="Utriainen Ville-Einari" userId="82f6d6a2-f8fb-4ef5-a7fa-04b4bb6d8358" providerId="ADAL" clId="{3F831170-6FB0-4DE9-9EE2-BA4E8DB231A4}" dt="2020-11-25T12:07:27.388" v="22843" actId="478"/>
          <ac:picMkLst>
            <pc:docMk/>
            <pc:sldMk cId="2816859322" sldId="288"/>
            <ac:picMk id="2" creationId="{85B147C8-9D08-44BC-AF60-FC8C25EF05CD}"/>
          </ac:picMkLst>
        </pc:picChg>
        <pc:picChg chg="add del mod">
          <ac:chgData name="Utriainen Ville-Einari" userId="82f6d6a2-f8fb-4ef5-a7fa-04b4bb6d8358" providerId="ADAL" clId="{3F831170-6FB0-4DE9-9EE2-BA4E8DB231A4}" dt="2020-11-25T12:11:24.990" v="22854" actId="478"/>
          <ac:picMkLst>
            <pc:docMk/>
            <pc:sldMk cId="2816859322" sldId="288"/>
            <ac:picMk id="4" creationId="{4ECB5722-26A0-4FF6-965A-CB8C147EB283}"/>
          </ac:picMkLst>
        </pc:picChg>
        <pc:picChg chg="add mod">
          <ac:chgData name="Utriainen Ville-Einari" userId="82f6d6a2-f8fb-4ef5-a7fa-04b4bb6d8358" providerId="ADAL" clId="{3F831170-6FB0-4DE9-9EE2-BA4E8DB231A4}" dt="2020-11-25T19:13:44.564" v="26045" actId="1036"/>
          <ac:picMkLst>
            <pc:docMk/>
            <pc:sldMk cId="2816859322" sldId="288"/>
            <ac:picMk id="17" creationId="{32DCB63B-9B57-421F-B863-BA4BC7B655F0}"/>
          </ac:picMkLst>
        </pc:picChg>
      </pc:sldChg>
      <pc:sldChg chg="addSp delSp modSp add mod delCm">
        <pc:chgData name="Utriainen Ville-Einari" userId="82f6d6a2-f8fb-4ef5-a7fa-04b4bb6d8358" providerId="ADAL" clId="{3F831170-6FB0-4DE9-9EE2-BA4E8DB231A4}" dt="2020-11-25T21:12:07.516" v="28103" actId="403"/>
        <pc:sldMkLst>
          <pc:docMk/>
          <pc:sldMk cId="1282909170" sldId="289"/>
        </pc:sldMkLst>
        <pc:spChg chg="add mod topLvl">
          <ac:chgData name="Utriainen Ville-Einari" userId="82f6d6a2-f8fb-4ef5-a7fa-04b4bb6d8358" providerId="ADAL" clId="{3F831170-6FB0-4DE9-9EE2-BA4E8DB231A4}" dt="2020-11-25T21:05:05.256" v="28001" actId="165"/>
          <ac:spMkLst>
            <pc:docMk/>
            <pc:sldMk cId="1282909170" sldId="289"/>
            <ac:spMk id="2" creationId="{27DA8A00-EA6C-45B9-A3EE-C3F9A9D21E2A}"/>
          </ac:spMkLst>
        </pc:spChg>
        <pc:spChg chg="add mod topLvl">
          <ac:chgData name="Utriainen Ville-Einari" userId="82f6d6a2-f8fb-4ef5-a7fa-04b4bb6d8358" providerId="ADAL" clId="{3F831170-6FB0-4DE9-9EE2-BA4E8DB231A4}" dt="2020-11-25T21:05:05.256" v="28001" actId="165"/>
          <ac:spMkLst>
            <pc:docMk/>
            <pc:sldMk cId="1282909170" sldId="289"/>
            <ac:spMk id="3" creationId="{1D20C8ED-2CB7-41EA-A535-F2F84186F04B}"/>
          </ac:spMkLst>
        </pc:spChg>
        <pc:spChg chg="del">
          <ac:chgData name="Utriainen Ville-Einari" userId="82f6d6a2-f8fb-4ef5-a7fa-04b4bb6d8358" providerId="ADAL" clId="{3F831170-6FB0-4DE9-9EE2-BA4E8DB231A4}" dt="2020-11-22T14:42:34.384" v="9553" actId="478"/>
          <ac:spMkLst>
            <pc:docMk/>
            <pc:sldMk cId="1282909170" sldId="289"/>
            <ac:spMk id="3" creationId="{33D5A7A1-76DF-41F4-8A97-CF07198EF9E9}"/>
          </ac:spMkLst>
        </pc:spChg>
        <pc:spChg chg="del">
          <ac:chgData name="Utriainen Ville-Einari" userId="82f6d6a2-f8fb-4ef5-a7fa-04b4bb6d8358" providerId="ADAL" clId="{3F831170-6FB0-4DE9-9EE2-BA4E8DB231A4}" dt="2020-11-24T10:22:33.973" v="18437" actId="478"/>
          <ac:spMkLst>
            <pc:docMk/>
            <pc:sldMk cId="1282909170" sldId="289"/>
            <ac:spMk id="3" creationId="{A2170B2A-20E6-4BC6-AE83-141BCBF92E0F}"/>
          </ac:spMkLst>
        </pc:spChg>
        <pc:spChg chg="del">
          <ac:chgData name="Utriainen Ville-Einari" userId="82f6d6a2-f8fb-4ef5-a7fa-04b4bb6d8358" providerId="ADAL" clId="{3F831170-6FB0-4DE9-9EE2-BA4E8DB231A4}" dt="2020-11-25T20:38:30.443" v="27363" actId="478"/>
          <ac:spMkLst>
            <pc:docMk/>
            <pc:sldMk cId="1282909170" sldId="289"/>
            <ac:spMk id="4" creationId="{76106C49-2A08-49A8-A1EF-A0E56CD0EC7B}"/>
          </ac:spMkLst>
        </pc:spChg>
        <pc:spChg chg="add del mod">
          <ac:chgData name="Utriainen Ville-Einari" userId="82f6d6a2-f8fb-4ef5-a7fa-04b4bb6d8358" providerId="ADAL" clId="{3F831170-6FB0-4DE9-9EE2-BA4E8DB231A4}" dt="2020-11-25T20:23:33.514" v="27129" actId="478"/>
          <ac:spMkLst>
            <pc:docMk/>
            <pc:sldMk cId="1282909170" sldId="289"/>
            <ac:spMk id="4" creationId="{9E051062-AC5B-46E0-B3AF-DFD5B821DEEA}"/>
          </ac:spMkLst>
        </pc:spChg>
        <pc:spChg chg="add del mod">
          <ac:chgData name="Utriainen Ville-Einari" userId="82f6d6a2-f8fb-4ef5-a7fa-04b4bb6d8358" providerId="ADAL" clId="{3F831170-6FB0-4DE9-9EE2-BA4E8DB231A4}" dt="2020-11-22T14:46:19.361" v="9680" actId="22"/>
          <ac:spMkLst>
            <pc:docMk/>
            <pc:sldMk cId="1282909170" sldId="289"/>
            <ac:spMk id="5" creationId="{18EA7905-3A0F-442B-A1A1-6DD545B4D885}"/>
          </ac:spMkLst>
        </pc:spChg>
        <pc:spChg chg="del">
          <ac:chgData name="Utriainen Ville-Einari" userId="82f6d6a2-f8fb-4ef5-a7fa-04b4bb6d8358" providerId="ADAL" clId="{3F831170-6FB0-4DE9-9EE2-BA4E8DB231A4}" dt="2020-11-25T20:38:27.956" v="27362" actId="478"/>
          <ac:spMkLst>
            <pc:docMk/>
            <pc:sldMk cId="1282909170" sldId="289"/>
            <ac:spMk id="5" creationId="{338788E7-1B93-4669-9CA2-CBB612E1FFF2}"/>
          </ac:spMkLst>
        </pc:spChg>
        <pc:spChg chg="mod ord topLvl">
          <ac:chgData name="Utriainen Ville-Einari" userId="82f6d6a2-f8fb-4ef5-a7fa-04b4bb6d8358" providerId="ADAL" clId="{3F831170-6FB0-4DE9-9EE2-BA4E8DB231A4}" dt="2020-11-25T21:05:05.256" v="28001" actId="165"/>
          <ac:spMkLst>
            <pc:docMk/>
            <pc:sldMk cId="1282909170" sldId="289"/>
            <ac:spMk id="6" creationId="{73D59B2D-763B-442C-B56D-BEB8A6C6AFC2}"/>
          </ac:spMkLst>
        </pc:spChg>
        <pc:spChg chg="mod topLvl">
          <ac:chgData name="Utriainen Ville-Einari" userId="82f6d6a2-f8fb-4ef5-a7fa-04b4bb6d8358" providerId="ADAL" clId="{3F831170-6FB0-4DE9-9EE2-BA4E8DB231A4}" dt="2020-11-25T21:05:05.256" v="28001" actId="165"/>
          <ac:spMkLst>
            <pc:docMk/>
            <pc:sldMk cId="1282909170" sldId="289"/>
            <ac:spMk id="7" creationId="{F3A99897-1332-4F2E-B045-19419EFD85A1}"/>
          </ac:spMkLst>
        </pc:spChg>
        <pc:spChg chg="add mod topLvl">
          <ac:chgData name="Utriainen Ville-Einari" userId="82f6d6a2-f8fb-4ef5-a7fa-04b4bb6d8358" providerId="ADAL" clId="{3F831170-6FB0-4DE9-9EE2-BA4E8DB231A4}" dt="2020-11-25T21:05:05.256" v="28001" actId="165"/>
          <ac:spMkLst>
            <pc:docMk/>
            <pc:sldMk cId="1282909170" sldId="289"/>
            <ac:spMk id="8" creationId="{BD6E1EDE-16A1-42BB-B151-F89900AD673E}"/>
          </ac:spMkLst>
        </pc:spChg>
        <pc:spChg chg="add mod">
          <ac:chgData name="Utriainen Ville-Einari" userId="82f6d6a2-f8fb-4ef5-a7fa-04b4bb6d8358" providerId="ADAL" clId="{3F831170-6FB0-4DE9-9EE2-BA4E8DB231A4}" dt="2020-11-25T15:07:54.776" v="24698" actId="207"/>
          <ac:spMkLst>
            <pc:docMk/>
            <pc:sldMk cId="1282909170" sldId="289"/>
            <ac:spMk id="9" creationId="{E3F4C0F4-1B03-474F-93EB-B6D1988BA753}"/>
          </ac:spMkLst>
        </pc:spChg>
        <pc:spChg chg="mod topLvl">
          <ac:chgData name="Utriainen Ville-Einari" userId="82f6d6a2-f8fb-4ef5-a7fa-04b4bb6d8358" providerId="ADAL" clId="{3F831170-6FB0-4DE9-9EE2-BA4E8DB231A4}" dt="2020-11-25T21:05:05.256" v="28001" actId="165"/>
          <ac:spMkLst>
            <pc:docMk/>
            <pc:sldMk cId="1282909170" sldId="289"/>
            <ac:spMk id="10" creationId="{C214900C-F3D6-408B-9074-69DF5B989963}"/>
          </ac:spMkLst>
        </pc:spChg>
        <pc:spChg chg="add mod">
          <ac:chgData name="Utriainen Ville-Einari" userId="82f6d6a2-f8fb-4ef5-a7fa-04b4bb6d8358" providerId="ADAL" clId="{3F831170-6FB0-4DE9-9EE2-BA4E8DB231A4}" dt="2020-11-24T10:22:34.328" v="18438"/>
          <ac:spMkLst>
            <pc:docMk/>
            <pc:sldMk cId="1282909170" sldId="289"/>
            <ac:spMk id="14" creationId="{F67E9F30-4164-43C2-B4AA-5D7DC80CC45B}"/>
          </ac:spMkLst>
        </pc:spChg>
        <pc:spChg chg="add mod ord topLvl">
          <ac:chgData name="Utriainen Ville-Einari" userId="82f6d6a2-f8fb-4ef5-a7fa-04b4bb6d8358" providerId="ADAL" clId="{3F831170-6FB0-4DE9-9EE2-BA4E8DB231A4}" dt="2020-11-25T21:05:05.256" v="28001" actId="165"/>
          <ac:spMkLst>
            <pc:docMk/>
            <pc:sldMk cId="1282909170" sldId="289"/>
            <ac:spMk id="18" creationId="{29527FC1-65DE-4509-83E6-D0DB185A8681}"/>
          </ac:spMkLst>
        </pc:spChg>
        <pc:spChg chg="add mod topLvl">
          <ac:chgData name="Utriainen Ville-Einari" userId="82f6d6a2-f8fb-4ef5-a7fa-04b4bb6d8358" providerId="ADAL" clId="{3F831170-6FB0-4DE9-9EE2-BA4E8DB231A4}" dt="2020-11-25T21:07:22.509" v="28034" actId="1037"/>
          <ac:spMkLst>
            <pc:docMk/>
            <pc:sldMk cId="1282909170" sldId="289"/>
            <ac:spMk id="19" creationId="{1418731D-125D-49A3-B48C-0A08ADA163CC}"/>
          </ac:spMkLst>
        </pc:spChg>
        <pc:spChg chg="add mod topLvl">
          <ac:chgData name="Utriainen Ville-Einari" userId="82f6d6a2-f8fb-4ef5-a7fa-04b4bb6d8358" providerId="ADAL" clId="{3F831170-6FB0-4DE9-9EE2-BA4E8DB231A4}" dt="2020-11-25T21:05:05.256" v="28001" actId="165"/>
          <ac:spMkLst>
            <pc:docMk/>
            <pc:sldMk cId="1282909170" sldId="289"/>
            <ac:spMk id="22" creationId="{1AB99C05-BFEF-4DBF-B6C3-0116958A1679}"/>
          </ac:spMkLst>
        </pc:spChg>
        <pc:spChg chg="add mod topLvl">
          <ac:chgData name="Utriainen Ville-Einari" userId="82f6d6a2-f8fb-4ef5-a7fa-04b4bb6d8358" providerId="ADAL" clId="{3F831170-6FB0-4DE9-9EE2-BA4E8DB231A4}" dt="2020-11-25T21:11:15.011" v="28097" actId="14100"/>
          <ac:spMkLst>
            <pc:docMk/>
            <pc:sldMk cId="1282909170" sldId="289"/>
            <ac:spMk id="27" creationId="{67D797D1-429A-4CC5-BFE0-EACFC4B01FFF}"/>
          </ac:spMkLst>
        </pc:spChg>
        <pc:spChg chg="add mod">
          <ac:chgData name="Utriainen Ville-Einari" userId="82f6d6a2-f8fb-4ef5-a7fa-04b4bb6d8358" providerId="ADAL" clId="{3F831170-6FB0-4DE9-9EE2-BA4E8DB231A4}" dt="2020-11-25T20:46:02.740" v="27531" actId="1038"/>
          <ac:spMkLst>
            <pc:docMk/>
            <pc:sldMk cId="1282909170" sldId="289"/>
            <ac:spMk id="29" creationId="{3B45EDFB-E6ED-477F-A854-344BB780B0E4}"/>
          </ac:spMkLst>
        </pc:spChg>
        <pc:spChg chg="add mod">
          <ac:chgData name="Utriainen Ville-Einari" userId="82f6d6a2-f8fb-4ef5-a7fa-04b4bb6d8358" providerId="ADAL" clId="{3F831170-6FB0-4DE9-9EE2-BA4E8DB231A4}" dt="2020-11-25T21:05:44.666" v="28013" actId="1076"/>
          <ac:spMkLst>
            <pc:docMk/>
            <pc:sldMk cId="1282909170" sldId="289"/>
            <ac:spMk id="30" creationId="{3A46BFD5-284A-4507-8C2E-6EAD12D85DBD}"/>
          </ac:spMkLst>
        </pc:spChg>
        <pc:spChg chg="mod">
          <ac:chgData name="Utriainen Ville-Einari" userId="82f6d6a2-f8fb-4ef5-a7fa-04b4bb6d8358" providerId="ADAL" clId="{3F831170-6FB0-4DE9-9EE2-BA4E8DB231A4}" dt="2020-11-25T09:18:32.334" v="18547" actId="14100"/>
          <ac:spMkLst>
            <pc:docMk/>
            <pc:sldMk cId="1282909170" sldId="289"/>
            <ac:spMk id="59" creationId="{7A10C6F6-AA84-40C9-B129-C2B0F2814D07}"/>
          </ac:spMkLst>
        </pc:spChg>
        <pc:spChg chg="mod">
          <ac:chgData name="Utriainen Ville-Einari" userId="82f6d6a2-f8fb-4ef5-a7fa-04b4bb6d8358" providerId="ADAL" clId="{3F831170-6FB0-4DE9-9EE2-BA4E8DB231A4}" dt="2020-11-25T21:12:07.516" v="28103" actId="403"/>
          <ac:spMkLst>
            <pc:docMk/>
            <pc:sldMk cId="1282909170" sldId="289"/>
            <ac:spMk id="61" creationId="{2048ECE1-9A40-4057-B6C8-26CE38EA8A01}"/>
          </ac:spMkLst>
        </pc:spChg>
        <pc:spChg chg="mod">
          <ac:chgData name="Utriainen Ville-Einari" userId="82f6d6a2-f8fb-4ef5-a7fa-04b4bb6d8358" providerId="ADAL" clId="{3F831170-6FB0-4DE9-9EE2-BA4E8DB231A4}" dt="2020-11-22T14:42:01.799" v="9552" actId="20577"/>
          <ac:spMkLst>
            <pc:docMk/>
            <pc:sldMk cId="1282909170" sldId="289"/>
            <ac:spMk id="209" creationId="{00000000-0000-0000-0000-000000000000}"/>
          </ac:spMkLst>
        </pc:spChg>
        <pc:spChg chg="mod">
          <ac:chgData name="Utriainen Ville-Einari" userId="82f6d6a2-f8fb-4ef5-a7fa-04b4bb6d8358" providerId="ADAL" clId="{3F831170-6FB0-4DE9-9EE2-BA4E8DB231A4}" dt="2020-11-25T20:43:47.298" v="27451" actId="1076"/>
          <ac:spMkLst>
            <pc:docMk/>
            <pc:sldMk cId="1282909170" sldId="289"/>
            <ac:spMk id="210" creationId="{00000000-0000-0000-0000-000000000000}"/>
          </ac:spMkLst>
        </pc:spChg>
        <pc:grpChg chg="add del mod">
          <ac:chgData name="Utriainen Ville-Einari" userId="82f6d6a2-f8fb-4ef5-a7fa-04b4bb6d8358" providerId="ADAL" clId="{3F831170-6FB0-4DE9-9EE2-BA4E8DB231A4}" dt="2020-11-25T21:05:05.256" v="28001" actId="165"/>
          <ac:grpSpMkLst>
            <pc:docMk/>
            <pc:sldMk cId="1282909170" sldId="289"/>
            <ac:grpSpMk id="28" creationId="{F3989BB3-B8BE-4518-9EAA-7EFF6ED9935C}"/>
          </ac:grpSpMkLst>
        </pc:grpChg>
        <pc:graphicFrameChg chg="add mod ord topLvl">
          <ac:chgData name="Utriainen Ville-Einari" userId="82f6d6a2-f8fb-4ef5-a7fa-04b4bb6d8358" providerId="ADAL" clId="{3F831170-6FB0-4DE9-9EE2-BA4E8DB231A4}" dt="2020-11-25T21:05:05.256" v="28001" actId="165"/>
          <ac:graphicFrameMkLst>
            <pc:docMk/>
            <pc:sldMk cId="1282909170" sldId="289"/>
            <ac:graphicFrameMk id="15" creationId="{4A196AF3-C938-4CAE-A63F-C59317B7E051}"/>
          </ac:graphicFrameMkLst>
        </pc:graphicFrameChg>
        <pc:graphicFrameChg chg="add mod topLvl">
          <ac:chgData name="Utriainen Ville-Einari" userId="82f6d6a2-f8fb-4ef5-a7fa-04b4bb6d8358" providerId="ADAL" clId="{3F831170-6FB0-4DE9-9EE2-BA4E8DB231A4}" dt="2020-11-25T21:05:05.256" v="28001" actId="165"/>
          <ac:graphicFrameMkLst>
            <pc:docMk/>
            <pc:sldMk cId="1282909170" sldId="289"/>
            <ac:graphicFrameMk id="16" creationId="{ED00BFBA-A59A-4912-8BE5-AA14257C7802}"/>
          </ac:graphicFrameMkLst>
        </pc:graphicFrameChg>
        <pc:picChg chg="add del mod">
          <ac:chgData name="Utriainen Ville-Einari" userId="82f6d6a2-f8fb-4ef5-a7fa-04b4bb6d8358" providerId="ADAL" clId="{3F831170-6FB0-4DE9-9EE2-BA4E8DB231A4}" dt="2020-11-25T20:33:18.633" v="27276" actId="478"/>
          <ac:picMkLst>
            <pc:docMk/>
            <pc:sldMk cId="1282909170" sldId="289"/>
            <ac:picMk id="13" creationId="{19A6E74D-BD56-4C72-B0E6-EE0C0950078B}"/>
          </ac:picMkLst>
        </pc:picChg>
        <pc:picChg chg="add mod topLvl">
          <ac:chgData name="Utriainen Ville-Einari" userId="82f6d6a2-f8fb-4ef5-a7fa-04b4bb6d8358" providerId="ADAL" clId="{3F831170-6FB0-4DE9-9EE2-BA4E8DB231A4}" dt="2020-11-25T21:05:05.256" v="28001" actId="165"/>
          <ac:picMkLst>
            <pc:docMk/>
            <pc:sldMk cId="1282909170" sldId="289"/>
            <ac:picMk id="17" creationId="{F2C02F4F-39A7-4181-92FB-9654EF9D21CC}"/>
          </ac:picMkLst>
        </pc:picChg>
        <pc:cxnChg chg="add mod topLvl">
          <ac:chgData name="Utriainen Ville-Einari" userId="82f6d6a2-f8fb-4ef5-a7fa-04b4bb6d8358" providerId="ADAL" clId="{3F831170-6FB0-4DE9-9EE2-BA4E8DB231A4}" dt="2020-11-25T21:05:05.256" v="28001" actId="165"/>
          <ac:cxnSpMkLst>
            <pc:docMk/>
            <pc:sldMk cId="1282909170" sldId="289"/>
            <ac:cxnSpMk id="11" creationId="{D5901C92-3DB4-4087-AC2B-EB812EF5A9E4}"/>
          </ac:cxnSpMkLst>
        </pc:cxnChg>
        <pc:cxnChg chg="add mod topLvl">
          <ac:chgData name="Utriainen Ville-Einari" userId="82f6d6a2-f8fb-4ef5-a7fa-04b4bb6d8358" providerId="ADAL" clId="{3F831170-6FB0-4DE9-9EE2-BA4E8DB231A4}" dt="2020-11-25T21:05:05.256" v="28001" actId="165"/>
          <ac:cxnSpMkLst>
            <pc:docMk/>
            <pc:sldMk cId="1282909170" sldId="289"/>
            <ac:cxnSpMk id="20" creationId="{E4D1604A-FF59-4FC5-8F5D-18E4E4758D7A}"/>
          </ac:cxnSpMkLst>
        </pc:cxnChg>
        <pc:cxnChg chg="add mod topLvl">
          <ac:chgData name="Utriainen Ville-Einari" userId="82f6d6a2-f8fb-4ef5-a7fa-04b4bb6d8358" providerId="ADAL" clId="{3F831170-6FB0-4DE9-9EE2-BA4E8DB231A4}" dt="2020-11-25T21:05:05.256" v="28001" actId="165"/>
          <ac:cxnSpMkLst>
            <pc:docMk/>
            <pc:sldMk cId="1282909170" sldId="289"/>
            <ac:cxnSpMk id="21" creationId="{FF368739-A865-48F2-A0F2-99ACB62A4AD2}"/>
          </ac:cxnSpMkLst>
        </pc:cxnChg>
        <pc:cxnChg chg="add mod topLvl">
          <ac:chgData name="Utriainen Ville-Einari" userId="82f6d6a2-f8fb-4ef5-a7fa-04b4bb6d8358" providerId="ADAL" clId="{3F831170-6FB0-4DE9-9EE2-BA4E8DB231A4}" dt="2020-11-25T21:05:05.256" v="28001" actId="165"/>
          <ac:cxnSpMkLst>
            <pc:docMk/>
            <pc:sldMk cId="1282909170" sldId="289"/>
            <ac:cxnSpMk id="24" creationId="{AC4BBE3B-089B-40A3-8F85-86B3A7BFEA21}"/>
          </ac:cxnSpMkLst>
        </pc:cxnChg>
        <pc:cxnChg chg="mod topLvl">
          <ac:chgData name="Utriainen Ville-Einari" userId="82f6d6a2-f8fb-4ef5-a7fa-04b4bb6d8358" providerId="ADAL" clId="{3F831170-6FB0-4DE9-9EE2-BA4E8DB231A4}" dt="2020-11-25T21:05:05.256" v="28001" actId="165"/>
          <ac:cxnSpMkLst>
            <pc:docMk/>
            <pc:sldMk cId="1282909170" sldId="289"/>
            <ac:cxnSpMk id="26" creationId="{83565BAD-7978-47D2-94A1-97AB0C20FB42}"/>
          </ac:cxnSpMkLst>
        </pc:cxnChg>
      </pc:sldChg>
      <pc:sldChg chg="del">
        <pc:chgData name="Utriainen Ville-Einari" userId="82f6d6a2-f8fb-4ef5-a7fa-04b4bb6d8358" providerId="ADAL" clId="{3F831170-6FB0-4DE9-9EE2-BA4E8DB231A4}" dt="2020-11-24T09:06:09.654" v="16446" actId="47"/>
        <pc:sldMkLst>
          <pc:docMk/>
          <pc:sldMk cId="1820527627" sldId="290"/>
        </pc:sldMkLst>
      </pc:sldChg>
      <pc:sldChg chg="modSp mod">
        <pc:chgData name="Utriainen Ville-Einari" userId="82f6d6a2-f8fb-4ef5-a7fa-04b4bb6d8358" providerId="ADAL" clId="{3F831170-6FB0-4DE9-9EE2-BA4E8DB231A4}" dt="2020-11-24T10:20:37.067" v="18413" actId="1076"/>
        <pc:sldMkLst>
          <pc:docMk/>
          <pc:sldMk cId="2511323411" sldId="291"/>
        </pc:sldMkLst>
        <pc:spChg chg="mod">
          <ac:chgData name="Utriainen Ville-Einari" userId="82f6d6a2-f8fb-4ef5-a7fa-04b4bb6d8358" providerId="ADAL" clId="{3F831170-6FB0-4DE9-9EE2-BA4E8DB231A4}" dt="2020-11-24T10:20:37.067" v="18413" actId="1076"/>
          <ac:spMkLst>
            <pc:docMk/>
            <pc:sldMk cId="2511323411" sldId="291"/>
            <ac:spMk id="2" creationId="{09A9E996-3A09-47BB-A500-DE7C9E8F7DEB}"/>
          </ac:spMkLst>
        </pc:spChg>
        <pc:spChg chg="mod">
          <ac:chgData name="Utriainen Ville-Einari" userId="82f6d6a2-f8fb-4ef5-a7fa-04b4bb6d8358" providerId="ADAL" clId="{3F831170-6FB0-4DE9-9EE2-BA4E8DB231A4}" dt="2020-11-23T12:14:13.681" v="14891" actId="113"/>
          <ac:spMkLst>
            <pc:docMk/>
            <pc:sldMk cId="2511323411" sldId="291"/>
            <ac:spMk id="36" creationId="{AE9DB340-AFD3-4B64-8E9E-9DF0996EE7E4}"/>
          </ac:spMkLst>
        </pc:spChg>
      </pc:sldChg>
      <pc:sldChg chg="addSp modSp mod delCm modCm">
        <pc:chgData name="Utriainen Ville-Einari" userId="82f6d6a2-f8fb-4ef5-a7fa-04b4bb6d8358" providerId="ADAL" clId="{3F831170-6FB0-4DE9-9EE2-BA4E8DB231A4}" dt="2020-11-25T21:16:45.144" v="28117" actId="12"/>
        <pc:sldMkLst>
          <pc:docMk/>
          <pc:sldMk cId="1847607670" sldId="292"/>
        </pc:sldMkLst>
        <pc:spChg chg="mod">
          <ac:chgData name="Utriainen Ville-Einari" userId="82f6d6a2-f8fb-4ef5-a7fa-04b4bb6d8358" providerId="ADAL" clId="{3F831170-6FB0-4DE9-9EE2-BA4E8DB231A4}" dt="2020-11-25T21:15:35.327" v="28112" actId="255"/>
          <ac:spMkLst>
            <pc:docMk/>
            <pc:sldMk cId="1847607670" sldId="292"/>
            <ac:spMk id="2" creationId="{125A15CE-07F1-4DF9-9E5B-607E1F86B7BA}"/>
          </ac:spMkLst>
        </pc:spChg>
        <pc:spChg chg="mod">
          <ac:chgData name="Utriainen Ville-Einari" userId="82f6d6a2-f8fb-4ef5-a7fa-04b4bb6d8358" providerId="ADAL" clId="{3F831170-6FB0-4DE9-9EE2-BA4E8DB231A4}" dt="2020-11-25T11:18:13.358" v="22517" actId="20577"/>
          <ac:spMkLst>
            <pc:docMk/>
            <pc:sldMk cId="1847607670" sldId="292"/>
            <ac:spMk id="3" creationId="{07D7C26B-3ABC-4FD4-B9C6-EE44B3972560}"/>
          </ac:spMkLst>
        </pc:spChg>
        <pc:spChg chg="mod">
          <ac:chgData name="Utriainen Ville-Einari" userId="82f6d6a2-f8fb-4ef5-a7fa-04b4bb6d8358" providerId="ADAL" clId="{3F831170-6FB0-4DE9-9EE2-BA4E8DB231A4}" dt="2020-11-24T10:23:35.131" v="18450" actId="20577"/>
          <ac:spMkLst>
            <pc:docMk/>
            <pc:sldMk cId="1847607670" sldId="292"/>
            <ac:spMk id="4" creationId="{C0C45E87-FF82-4955-9BBC-0F42938CFBAA}"/>
          </ac:spMkLst>
        </pc:spChg>
        <pc:spChg chg="mod">
          <ac:chgData name="Utriainen Ville-Einari" userId="82f6d6a2-f8fb-4ef5-a7fa-04b4bb6d8358" providerId="ADAL" clId="{3F831170-6FB0-4DE9-9EE2-BA4E8DB231A4}" dt="2020-11-25T21:16:15.804" v="28114" actId="12"/>
          <ac:spMkLst>
            <pc:docMk/>
            <pc:sldMk cId="1847607670" sldId="292"/>
            <ac:spMk id="5" creationId="{6AA79E78-F080-4C2A-8DC5-A1DA386F0BF6}"/>
          </ac:spMkLst>
        </pc:spChg>
        <pc:spChg chg="add mod">
          <ac:chgData name="Utriainen Ville-Einari" userId="82f6d6a2-f8fb-4ef5-a7fa-04b4bb6d8358" providerId="ADAL" clId="{3F831170-6FB0-4DE9-9EE2-BA4E8DB231A4}" dt="2020-11-23T16:52:50.091" v="16258" actId="1076"/>
          <ac:spMkLst>
            <pc:docMk/>
            <pc:sldMk cId="1847607670" sldId="292"/>
            <ac:spMk id="6" creationId="{430756F7-92F9-47C6-95F2-A23C195119A2}"/>
          </ac:spMkLst>
        </pc:spChg>
        <pc:spChg chg="mod">
          <ac:chgData name="Utriainen Ville-Einari" userId="82f6d6a2-f8fb-4ef5-a7fa-04b4bb6d8358" providerId="ADAL" clId="{3F831170-6FB0-4DE9-9EE2-BA4E8DB231A4}" dt="2020-11-25T19:10:38.027" v="26013" actId="20577"/>
          <ac:spMkLst>
            <pc:docMk/>
            <pc:sldMk cId="1847607670" sldId="292"/>
            <ac:spMk id="7" creationId="{F88DFD0B-1FBB-46F4-A3AE-B0FD20B40C42}"/>
          </ac:spMkLst>
        </pc:spChg>
        <pc:spChg chg="add mod">
          <ac:chgData name="Utriainen Ville-Einari" userId="82f6d6a2-f8fb-4ef5-a7fa-04b4bb6d8358" providerId="ADAL" clId="{3F831170-6FB0-4DE9-9EE2-BA4E8DB231A4}" dt="2020-11-23T16:52:50.091" v="16258" actId="1076"/>
          <ac:spMkLst>
            <pc:docMk/>
            <pc:sldMk cId="1847607670" sldId="292"/>
            <ac:spMk id="8" creationId="{A4E1F7C6-6297-46DF-ABD2-1A0887358DEE}"/>
          </ac:spMkLst>
        </pc:spChg>
        <pc:spChg chg="add mod">
          <ac:chgData name="Utriainen Ville-Einari" userId="82f6d6a2-f8fb-4ef5-a7fa-04b4bb6d8358" providerId="ADAL" clId="{3F831170-6FB0-4DE9-9EE2-BA4E8DB231A4}" dt="2020-11-23T16:52:50.091" v="16258" actId="1076"/>
          <ac:spMkLst>
            <pc:docMk/>
            <pc:sldMk cId="1847607670" sldId="292"/>
            <ac:spMk id="9" creationId="{3FB10D79-83C0-4969-8B74-C95D83FCD990}"/>
          </ac:spMkLst>
        </pc:spChg>
        <pc:spChg chg="add mod">
          <ac:chgData name="Utriainen Ville-Einari" userId="82f6d6a2-f8fb-4ef5-a7fa-04b4bb6d8358" providerId="ADAL" clId="{3F831170-6FB0-4DE9-9EE2-BA4E8DB231A4}" dt="2020-11-23T16:52:50.091" v="16258" actId="1076"/>
          <ac:spMkLst>
            <pc:docMk/>
            <pc:sldMk cId="1847607670" sldId="292"/>
            <ac:spMk id="10" creationId="{B588038A-1128-4C74-ADA6-B709B520AA7A}"/>
          </ac:spMkLst>
        </pc:spChg>
        <pc:spChg chg="add mod">
          <ac:chgData name="Utriainen Ville-Einari" userId="82f6d6a2-f8fb-4ef5-a7fa-04b4bb6d8358" providerId="ADAL" clId="{3F831170-6FB0-4DE9-9EE2-BA4E8DB231A4}" dt="2020-11-25T21:16:45.144" v="28117" actId="12"/>
          <ac:spMkLst>
            <pc:docMk/>
            <pc:sldMk cId="1847607670" sldId="292"/>
            <ac:spMk id="11" creationId="{372B1529-67AE-421E-A089-37FB0ED5E036}"/>
          </ac:spMkLst>
        </pc:spChg>
        <pc:spChg chg="add mod">
          <ac:chgData name="Utriainen Ville-Einari" userId="82f6d6a2-f8fb-4ef5-a7fa-04b4bb6d8358" providerId="ADAL" clId="{3F831170-6FB0-4DE9-9EE2-BA4E8DB231A4}" dt="2020-11-24T10:18:29.307" v="18390" actId="14100"/>
          <ac:spMkLst>
            <pc:docMk/>
            <pc:sldMk cId="1847607670" sldId="292"/>
            <ac:spMk id="12" creationId="{6D8867F6-D1F1-47CA-BE5F-E851E5341BE3}"/>
          </ac:spMkLst>
        </pc:spChg>
        <pc:spChg chg="add mod">
          <ac:chgData name="Utriainen Ville-Einari" userId="82f6d6a2-f8fb-4ef5-a7fa-04b4bb6d8358" providerId="ADAL" clId="{3F831170-6FB0-4DE9-9EE2-BA4E8DB231A4}" dt="2020-11-25T21:16:45.144" v="28117" actId="12"/>
          <ac:spMkLst>
            <pc:docMk/>
            <pc:sldMk cId="1847607670" sldId="292"/>
            <ac:spMk id="13" creationId="{D2ABFFD7-72E4-4CF9-884E-38C00CE56F7E}"/>
          </ac:spMkLst>
        </pc:spChg>
        <pc:spChg chg="add mod">
          <ac:chgData name="Utriainen Ville-Einari" userId="82f6d6a2-f8fb-4ef5-a7fa-04b4bb6d8358" providerId="ADAL" clId="{3F831170-6FB0-4DE9-9EE2-BA4E8DB231A4}" dt="2020-11-25T09:35:39.858" v="19667" actId="1076"/>
          <ac:spMkLst>
            <pc:docMk/>
            <pc:sldMk cId="1847607670" sldId="292"/>
            <ac:spMk id="14" creationId="{30D50D37-FF08-4F0F-9A3F-AF8A91AC7799}"/>
          </ac:spMkLst>
        </pc:spChg>
        <pc:spChg chg="add mod">
          <ac:chgData name="Utriainen Ville-Einari" userId="82f6d6a2-f8fb-4ef5-a7fa-04b4bb6d8358" providerId="ADAL" clId="{3F831170-6FB0-4DE9-9EE2-BA4E8DB231A4}" dt="2020-11-25T21:16:45.144" v="28117" actId="12"/>
          <ac:spMkLst>
            <pc:docMk/>
            <pc:sldMk cId="1847607670" sldId="292"/>
            <ac:spMk id="15" creationId="{05247C44-F033-4992-814A-51364E4554DE}"/>
          </ac:spMkLst>
        </pc:spChg>
        <pc:spChg chg="mod">
          <ac:chgData name="Utriainen Ville-Einari" userId="82f6d6a2-f8fb-4ef5-a7fa-04b4bb6d8358" providerId="ADAL" clId="{3F831170-6FB0-4DE9-9EE2-BA4E8DB231A4}" dt="2020-11-24T10:20:48.207" v="18414" actId="1076"/>
          <ac:spMkLst>
            <pc:docMk/>
            <pc:sldMk cId="1847607670" sldId="292"/>
            <ac:spMk id="16" creationId="{4FAA957A-FF2B-4199-9A39-0F672CAECF9F}"/>
          </ac:spMkLst>
        </pc:spChg>
        <pc:spChg chg="add mod">
          <ac:chgData name="Utriainen Ville-Einari" userId="82f6d6a2-f8fb-4ef5-a7fa-04b4bb6d8358" providerId="ADAL" clId="{3F831170-6FB0-4DE9-9EE2-BA4E8DB231A4}" dt="2020-11-25T21:16:45.144" v="28117" actId="12"/>
          <ac:spMkLst>
            <pc:docMk/>
            <pc:sldMk cId="1847607670" sldId="292"/>
            <ac:spMk id="17" creationId="{17899B90-22E5-4B21-ABEA-08F791D7869F}"/>
          </ac:spMkLst>
        </pc:spChg>
        <pc:spChg chg="add mod">
          <ac:chgData name="Utriainen Ville-Einari" userId="82f6d6a2-f8fb-4ef5-a7fa-04b4bb6d8358" providerId="ADAL" clId="{3F831170-6FB0-4DE9-9EE2-BA4E8DB231A4}" dt="2020-11-23T16:19:42.865" v="16245" actId="571"/>
          <ac:spMkLst>
            <pc:docMk/>
            <pc:sldMk cId="1847607670" sldId="292"/>
            <ac:spMk id="20" creationId="{0928AE73-6392-459F-897A-B9CF20BF0CE5}"/>
          </ac:spMkLst>
        </pc:spChg>
        <pc:spChg chg="add mod">
          <ac:chgData name="Utriainen Ville-Einari" userId="82f6d6a2-f8fb-4ef5-a7fa-04b4bb6d8358" providerId="ADAL" clId="{3F831170-6FB0-4DE9-9EE2-BA4E8DB231A4}" dt="2020-11-23T16:19:42.865" v="16245" actId="571"/>
          <ac:spMkLst>
            <pc:docMk/>
            <pc:sldMk cId="1847607670" sldId="292"/>
            <ac:spMk id="21" creationId="{4920D608-F5B1-41BE-8025-00B338380275}"/>
          </ac:spMkLst>
        </pc:spChg>
        <pc:spChg chg="add mod">
          <ac:chgData name="Utriainen Ville-Einari" userId="82f6d6a2-f8fb-4ef5-a7fa-04b4bb6d8358" providerId="ADAL" clId="{3F831170-6FB0-4DE9-9EE2-BA4E8DB231A4}" dt="2020-11-23T16:19:42.865" v="16245" actId="571"/>
          <ac:spMkLst>
            <pc:docMk/>
            <pc:sldMk cId="1847607670" sldId="292"/>
            <ac:spMk id="22" creationId="{C6A6CB1C-3154-4DD2-BCA5-810FD51798D6}"/>
          </ac:spMkLst>
        </pc:spChg>
        <pc:spChg chg="mod">
          <ac:chgData name="Utriainen Ville-Einari" userId="82f6d6a2-f8fb-4ef5-a7fa-04b4bb6d8358" providerId="ADAL" clId="{3F831170-6FB0-4DE9-9EE2-BA4E8DB231A4}" dt="2020-11-25T21:16:26.111" v="28115" actId="12"/>
          <ac:spMkLst>
            <pc:docMk/>
            <pc:sldMk cId="1847607670" sldId="292"/>
            <ac:spMk id="226" creationId="{00000000-0000-0000-0000-000000000000}"/>
          </ac:spMkLst>
        </pc:spChg>
        <pc:spChg chg="mod">
          <ac:chgData name="Utriainen Ville-Einari" userId="82f6d6a2-f8fb-4ef5-a7fa-04b4bb6d8358" providerId="ADAL" clId="{3F831170-6FB0-4DE9-9EE2-BA4E8DB231A4}" dt="2020-11-25T15:01:52.701" v="24508" actId="1036"/>
          <ac:spMkLst>
            <pc:docMk/>
            <pc:sldMk cId="1847607670" sldId="292"/>
            <ac:spMk id="227" creationId="{00000000-0000-0000-0000-000000000000}"/>
          </ac:spMkLst>
        </pc:spChg>
        <pc:spChg chg="mod">
          <ac:chgData name="Utriainen Ville-Einari" userId="82f6d6a2-f8fb-4ef5-a7fa-04b4bb6d8358" providerId="ADAL" clId="{3F831170-6FB0-4DE9-9EE2-BA4E8DB231A4}" dt="2020-11-23T13:22:00.860" v="15281" actId="20577"/>
          <ac:spMkLst>
            <pc:docMk/>
            <pc:sldMk cId="1847607670" sldId="292"/>
            <ac:spMk id="228" creationId="{00000000-0000-0000-0000-000000000000}"/>
          </ac:spMkLst>
        </pc:spChg>
        <pc:spChg chg="mod">
          <ac:chgData name="Utriainen Ville-Einari" userId="82f6d6a2-f8fb-4ef5-a7fa-04b4bb6d8358" providerId="ADAL" clId="{3F831170-6FB0-4DE9-9EE2-BA4E8DB231A4}" dt="2020-11-25T19:31:22.135" v="26361" actId="20577"/>
          <ac:spMkLst>
            <pc:docMk/>
            <pc:sldMk cId="1847607670" sldId="292"/>
            <ac:spMk id="229" creationId="{00000000-0000-0000-0000-000000000000}"/>
          </ac:spMkLst>
        </pc:spChg>
        <pc:spChg chg="mod">
          <ac:chgData name="Utriainen Ville-Einari" userId="82f6d6a2-f8fb-4ef5-a7fa-04b4bb6d8358" providerId="ADAL" clId="{3F831170-6FB0-4DE9-9EE2-BA4E8DB231A4}" dt="2020-11-23T16:52:50.091" v="16258" actId="1076"/>
          <ac:spMkLst>
            <pc:docMk/>
            <pc:sldMk cId="1847607670" sldId="292"/>
            <ac:spMk id="236" creationId="{00000000-0000-0000-0000-000000000000}"/>
          </ac:spMkLst>
        </pc:spChg>
        <pc:picChg chg="add mod modCrop">
          <ac:chgData name="Utriainen Ville-Einari" userId="82f6d6a2-f8fb-4ef5-a7fa-04b4bb6d8358" providerId="ADAL" clId="{3F831170-6FB0-4DE9-9EE2-BA4E8DB231A4}" dt="2020-11-25T20:55:43.935" v="27820" actId="14100"/>
          <ac:picMkLst>
            <pc:docMk/>
            <pc:sldMk cId="1847607670" sldId="292"/>
            <ac:picMk id="19" creationId="{D28EFEB9-A17B-478C-8621-3259B5E570F3}"/>
          </ac:picMkLst>
        </pc:picChg>
      </pc:sldChg>
      <pc:sldChg chg="new del">
        <pc:chgData name="Utriainen Ville-Einari" userId="82f6d6a2-f8fb-4ef5-a7fa-04b4bb6d8358" providerId="ADAL" clId="{3F831170-6FB0-4DE9-9EE2-BA4E8DB231A4}" dt="2020-11-23T16:16:23.611" v="16243" actId="47"/>
        <pc:sldMkLst>
          <pc:docMk/>
          <pc:sldMk cId="777366559" sldId="293"/>
        </pc:sldMkLst>
      </pc:sldChg>
      <pc:sldChg chg="addSp delSp modSp mod ord addCm delCm modCm">
        <pc:chgData name="Utriainen Ville-Einari" userId="82f6d6a2-f8fb-4ef5-a7fa-04b4bb6d8358" providerId="ADAL" clId="{3F831170-6FB0-4DE9-9EE2-BA4E8DB231A4}" dt="2020-11-25T21:15:24.008" v="28111" actId="404"/>
        <pc:sldMkLst>
          <pc:docMk/>
          <pc:sldMk cId="1278153075" sldId="293"/>
        </pc:sldMkLst>
        <pc:spChg chg="add mod">
          <ac:chgData name="Utriainen Ville-Einari" userId="82f6d6a2-f8fb-4ef5-a7fa-04b4bb6d8358" providerId="ADAL" clId="{3F831170-6FB0-4DE9-9EE2-BA4E8DB231A4}" dt="2020-11-24T09:24:09.285" v="16756" actId="20577"/>
          <ac:spMkLst>
            <pc:docMk/>
            <pc:sldMk cId="1278153075" sldId="293"/>
            <ac:spMk id="4" creationId="{7403CFE1-0B8C-4560-8F18-946BDEED3B48}"/>
          </ac:spMkLst>
        </pc:spChg>
        <pc:spChg chg="add mod">
          <ac:chgData name="Utriainen Ville-Einari" userId="82f6d6a2-f8fb-4ef5-a7fa-04b4bb6d8358" providerId="ADAL" clId="{3F831170-6FB0-4DE9-9EE2-BA4E8DB231A4}" dt="2020-11-25T20:47:53.587" v="27586" actId="1076"/>
          <ac:spMkLst>
            <pc:docMk/>
            <pc:sldMk cId="1278153075" sldId="293"/>
            <ac:spMk id="5" creationId="{36D802BA-B9E8-41FB-A880-C67AAB6CE35D}"/>
          </ac:spMkLst>
        </pc:spChg>
        <pc:spChg chg="add mod">
          <ac:chgData name="Utriainen Ville-Einari" userId="82f6d6a2-f8fb-4ef5-a7fa-04b4bb6d8358" providerId="ADAL" clId="{3F831170-6FB0-4DE9-9EE2-BA4E8DB231A4}" dt="2020-11-25T20:48:04.942" v="27588" actId="1076"/>
          <ac:spMkLst>
            <pc:docMk/>
            <pc:sldMk cId="1278153075" sldId="293"/>
            <ac:spMk id="6" creationId="{BA92ECE6-1CD1-40C1-8862-640B3A117D6E}"/>
          </ac:spMkLst>
        </pc:spChg>
        <pc:spChg chg="add mod">
          <ac:chgData name="Utriainen Ville-Einari" userId="82f6d6a2-f8fb-4ef5-a7fa-04b4bb6d8358" providerId="ADAL" clId="{3F831170-6FB0-4DE9-9EE2-BA4E8DB231A4}" dt="2020-11-25T21:15:24.008" v="28111" actId="404"/>
          <ac:spMkLst>
            <pc:docMk/>
            <pc:sldMk cId="1278153075" sldId="293"/>
            <ac:spMk id="7" creationId="{AA735521-1887-4FE3-9283-79AA65E06BC3}"/>
          </ac:spMkLst>
        </pc:spChg>
        <pc:spChg chg="add mod">
          <ac:chgData name="Utriainen Ville-Einari" userId="82f6d6a2-f8fb-4ef5-a7fa-04b4bb6d8358" providerId="ADAL" clId="{3F831170-6FB0-4DE9-9EE2-BA4E8DB231A4}" dt="2020-11-25T20:49:54.420" v="27635" actId="242"/>
          <ac:spMkLst>
            <pc:docMk/>
            <pc:sldMk cId="1278153075" sldId="293"/>
            <ac:spMk id="8" creationId="{DF28D028-D48F-4F8D-9B2A-074AB79D89A1}"/>
          </ac:spMkLst>
        </pc:spChg>
        <pc:spChg chg="add mod">
          <ac:chgData name="Utriainen Ville-Einari" userId="82f6d6a2-f8fb-4ef5-a7fa-04b4bb6d8358" providerId="ADAL" clId="{3F831170-6FB0-4DE9-9EE2-BA4E8DB231A4}" dt="2020-11-24T10:22:28.669" v="18436"/>
          <ac:spMkLst>
            <pc:docMk/>
            <pc:sldMk cId="1278153075" sldId="293"/>
            <ac:spMk id="12" creationId="{951D9B03-76E0-4C9D-ABB1-7A7C5784C003}"/>
          </ac:spMkLst>
        </pc:spChg>
        <pc:spChg chg="del">
          <ac:chgData name="Utriainen Ville-Einari" userId="82f6d6a2-f8fb-4ef5-a7fa-04b4bb6d8358" providerId="ADAL" clId="{3F831170-6FB0-4DE9-9EE2-BA4E8DB231A4}" dt="2020-11-24T09:00:09.508" v="16269" actId="478"/>
          <ac:spMkLst>
            <pc:docMk/>
            <pc:sldMk cId="1278153075" sldId="293"/>
            <ac:spMk id="15" creationId="{D7FDFA71-0DAF-43EC-A46E-DD3530BABDC1}"/>
          </ac:spMkLst>
        </pc:spChg>
        <pc:spChg chg="del">
          <ac:chgData name="Utriainen Ville-Einari" userId="82f6d6a2-f8fb-4ef5-a7fa-04b4bb6d8358" providerId="ADAL" clId="{3F831170-6FB0-4DE9-9EE2-BA4E8DB231A4}" dt="2020-11-24T09:00:09.508" v="16269" actId="478"/>
          <ac:spMkLst>
            <pc:docMk/>
            <pc:sldMk cId="1278153075" sldId="293"/>
            <ac:spMk id="17" creationId="{E49D788B-FE3A-4028-91F1-9BB0052F04A9}"/>
          </ac:spMkLst>
        </pc:spChg>
        <pc:spChg chg="mod">
          <ac:chgData name="Utriainen Ville-Einari" userId="82f6d6a2-f8fb-4ef5-a7fa-04b4bb6d8358" providerId="ADAL" clId="{3F831170-6FB0-4DE9-9EE2-BA4E8DB231A4}" dt="2020-11-25T15:04:16.700" v="24512" actId="14100"/>
          <ac:spMkLst>
            <pc:docMk/>
            <pc:sldMk cId="1278153075" sldId="293"/>
            <ac:spMk id="207" creationId="{00000000-0000-0000-0000-000000000000}"/>
          </ac:spMkLst>
        </pc:spChg>
        <pc:spChg chg="mod">
          <ac:chgData name="Utriainen Ville-Einari" userId="82f6d6a2-f8fb-4ef5-a7fa-04b4bb6d8358" providerId="ADAL" clId="{3F831170-6FB0-4DE9-9EE2-BA4E8DB231A4}" dt="2020-11-25T15:04:32.219" v="24514" actId="403"/>
          <ac:spMkLst>
            <pc:docMk/>
            <pc:sldMk cId="1278153075" sldId="293"/>
            <ac:spMk id="208" creationId="{00000000-0000-0000-0000-000000000000}"/>
          </ac:spMkLst>
        </pc:spChg>
        <pc:spChg chg="mod">
          <ac:chgData name="Utriainen Ville-Einari" userId="82f6d6a2-f8fb-4ef5-a7fa-04b4bb6d8358" providerId="ADAL" clId="{3F831170-6FB0-4DE9-9EE2-BA4E8DB231A4}" dt="2020-11-24T09:01:59.962" v="16354" actId="20577"/>
          <ac:spMkLst>
            <pc:docMk/>
            <pc:sldMk cId="1278153075" sldId="293"/>
            <ac:spMk id="209" creationId="{00000000-0000-0000-0000-000000000000}"/>
          </ac:spMkLst>
        </pc:spChg>
        <pc:spChg chg="mod">
          <ac:chgData name="Utriainen Ville-Einari" userId="82f6d6a2-f8fb-4ef5-a7fa-04b4bb6d8358" providerId="ADAL" clId="{3F831170-6FB0-4DE9-9EE2-BA4E8DB231A4}" dt="2020-11-25T20:49:21.991" v="27598" actId="20577"/>
          <ac:spMkLst>
            <pc:docMk/>
            <pc:sldMk cId="1278153075" sldId="293"/>
            <ac:spMk id="210" creationId="{00000000-0000-0000-0000-000000000000}"/>
          </ac:spMkLst>
        </pc:spChg>
        <pc:spChg chg="del">
          <ac:chgData name="Utriainen Ville-Einari" userId="82f6d6a2-f8fb-4ef5-a7fa-04b4bb6d8358" providerId="ADAL" clId="{3F831170-6FB0-4DE9-9EE2-BA4E8DB231A4}" dt="2020-11-24T09:00:09.508" v="16269" actId="478"/>
          <ac:spMkLst>
            <pc:docMk/>
            <pc:sldMk cId="1278153075" sldId="293"/>
            <ac:spMk id="213" creationId="{00000000-0000-0000-0000-000000000000}"/>
          </ac:spMkLst>
        </pc:spChg>
        <pc:spChg chg="del">
          <ac:chgData name="Utriainen Ville-Einari" userId="82f6d6a2-f8fb-4ef5-a7fa-04b4bb6d8358" providerId="ADAL" clId="{3F831170-6FB0-4DE9-9EE2-BA4E8DB231A4}" dt="2020-11-24T09:00:09.508" v="16269" actId="478"/>
          <ac:spMkLst>
            <pc:docMk/>
            <pc:sldMk cId="1278153075" sldId="293"/>
            <ac:spMk id="214" creationId="{00000000-0000-0000-0000-000000000000}"/>
          </ac:spMkLst>
        </pc:spChg>
        <pc:spChg chg="mod">
          <ac:chgData name="Utriainen Ville-Einari" userId="82f6d6a2-f8fb-4ef5-a7fa-04b4bb6d8358" providerId="ADAL" clId="{3F831170-6FB0-4DE9-9EE2-BA4E8DB231A4}" dt="2020-11-25T20:50:36.493" v="27684" actId="20577"/>
          <ac:spMkLst>
            <pc:docMk/>
            <pc:sldMk cId="1278153075" sldId="293"/>
            <ac:spMk id="217" creationId="{00000000-0000-0000-0000-000000000000}"/>
          </ac:spMkLst>
        </pc:spChg>
        <pc:spChg chg="del">
          <ac:chgData name="Utriainen Ville-Einari" userId="82f6d6a2-f8fb-4ef5-a7fa-04b4bb6d8358" providerId="ADAL" clId="{3F831170-6FB0-4DE9-9EE2-BA4E8DB231A4}" dt="2020-11-24T09:00:09.508" v="16269" actId="478"/>
          <ac:spMkLst>
            <pc:docMk/>
            <pc:sldMk cId="1278153075" sldId="293"/>
            <ac:spMk id="218" creationId="{00000000-0000-0000-0000-000000000000}"/>
          </ac:spMkLst>
        </pc:spChg>
        <pc:spChg chg="del">
          <ac:chgData name="Utriainen Ville-Einari" userId="82f6d6a2-f8fb-4ef5-a7fa-04b4bb6d8358" providerId="ADAL" clId="{3F831170-6FB0-4DE9-9EE2-BA4E8DB231A4}" dt="2020-11-24T09:00:09.508" v="16269" actId="478"/>
          <ac:spMkLst>
            <pc:docMk/>
            <pc:sldMk cId="1278153075" sldId="293"/>
            <ac:spMk id="219" creationId="{00000000-0000-0000-0000-000000000000}"/>
          </ac:spMkLst>
        </pc:spChg>
        <pc:graphicFrameChg chg="del">
          <ac:chgData name="Utriainen Ville-Einari" userId="82f6d6a2-f8fb-4ef5-a7fa-04b4bb6d8358" providerId="ADAL" clId="{3F831170-6FB0-4DE9-9EE2-BA4E8DB231A4}" dt="2020-11-24T09:00:09.508" v="16269" actId="478"/>
          <ac:graphicFrameMkLst>
            <pc:docMk/>
            <pc:sldMk cId="1278153075" sldId="293"/>
            <ac:graphicFrameMk id="2" creationId="{CAF9D243-E882-4C3D-B37B-933B80C1011A}"/>
          </ac:graphicFrameMkLst>
        </pc:graphicFrameChg>
        <pc:graphicFrameChg chg="del">
          <ac:chgData name="Utriainen Ville-Einari" userId="82f6d6a2-f8fb-4ef5-a7fa-04b4bb6d8358" providerId="ADAL" clId="{3F831170-6FB0-4DE9-9EE2-BA4E8DB231A4}" dt="2020-11-24T09:00:09.508" v="16269" actId="478"/>
          <ac:graphicFrameMkLst>
            <pc:docMk/>
            <pc:sldMk cId="1278153075" sldId="293"/>
            <ac:graphicFrameMk id="3" creationId="{5E423535-F2C1-4BA4-8884-3C7AB631C50D}"/>
          </ac:graphicFrameMkLst>
        </pc:graphicFrameChg>
        <pc:graphicFrameChg chg="del">
          <ac:chgData name="Utriainen Ville-Einari" userId="82f6d6a2-f8fb-4ef5-a7fa-04b4bb6d8358" providerId="ADAL" clId="{3F831170-6FB0-4DE9-9EE2-BA4E8DB231A4}" dt="2020-11-24T09:00:09.508" v="16269" actId="478"/>
          <ac:graphicFrameMkLst>
            <pc:docMk/>
            <pc:sldMk cId="1278153075" sldId="293"/>
            <ac:graphicFrameMk id="215" creationId="{00000000-0000-0000-0000-000000000000}"/>
          </ac:graphicFrameMkLst>
        </pc:graphicFrameChg>
      </pc:sldChg>
      <pc:sldChg chg="addSp delSp modSp add mod">
        <pc:chgData name="Utriainen Ville-Einari" userId="82f6d6a2-f8fb-4ef5-a7fa-04b4bb6d8358" providerId="ADAL" clId="{3F831170-6FB0-4DE9-9EE2-BA4E8DB231A4}" dt="2020-11-25T21:14:59.366" v="28109" actId="12"/>
        <pc:sldMkLst>
          <pc:docMk/>
          <pc:sldMk cId="3242990621" sldId="294"/>
        </pc:sldMkLst>
        <pc:spChg chg="mod ord">
          <ac:chgData name="Utriainen Ville-Einari" userId="82f6d6a2-f8fb-4ef5-a7fa-04b4bb6d8358" providerId="ADAL" clId="{3F831170-6FB0-4DE9-9EE2-BA4E8DB231A4}" dt="2020-11-25T20:54:03.320" v="27749" actId="14100"/>
          <ac:spMkLst>
            <pc:docMk/>
            <pc:sldMk cId="3242990621" sldId="294"/>
            <ac:spMk id="2" creationId="{125A15CE-07F1-4DF9-9E5B-607E1F86B7BA}"/>
          </ac:spMkLst>
        </pc:spChg>
        <pc:spChg chg="mod">
          <ac:chgData name="Utriainen Ville-Einari" userId="82f6d6a2-f8fb-4ef5-a7fa-04b4bb6d8358" providerId="ADAL" clId="{3F831170-6FB0-4DE9-9EE2-BA4E8DB231A4}" dt="2020-11-25T20:54:45.384" v="27806" actId="790"/>
          <ac:spMkLst>
            <pc:docMk/>
            <pc:sldMk cId="3242990621" sldId="294"/>
            <ac:spMk id="3" creationId="{07D7C26B-3ABC-4FD4-B9C6-EE44B3972560}"/>
          </ac:spMkLst>
        </pc:spChg>
        <pc:spChg chg="add del mod">
          <ac:chgData name="Utriainen Ville-Einari" userId="82f6d6a2-f8fb-4ef5-a7fa-04b4bb6d8358" providerId="ADAL" clId="{3F831170-6FB0-4DE9-9EE2-BA4E8DB231A4}" dt="2020-11-25T20:51:36.416" v="27692" actId="478"/>
          <ac:spMkLst>
            <pc:docMk/>
            <pc:sldMk cId="3242990621" sldId="294"/>
            <ac:spMk id="5" creationId="{34AAB819-1555-423A-AB0F-CFB8AE8E7002}"/>
          </ac:spMkLst>
        </pc:spChg>
        <pc:spChg chg="add del mod">
          <ac:chgData name="Utriainen Ville-Einari" userId="82f6d6a2-f8fb-4ef5-a7fa-04b4bb6d8358" providerId="ADAL" clId="{3F831170-6FB0-4DE9-9EE2-BA4E8DB231A4}" dt="2020-11-25T20:51:36.416" v="27692" actId="478"/>
          <ac:spMkLst>
            <pc:docMk/>
            <pc:sldMk cId="3242990621" sldId="294"/>
            <ac:spMk id="6" creationId="{A5844D02-1C2E-49DD-A5D6-579DF726D19C}"/>
          </ac:spMkLst>
        </pc:spChg>
        <pc:spChg chg="add del mod">
          <ac:chgData name="Utriainen Ville-Einari" userId="82f6d6a2-f8fb-4ef5-a7fa-04b4bb6d8358" providerId="ADAL" clId="{3F831170-6FB0-4DE9-9EE2-BA4E8DB231A4}" dt="2020-11-25T20:51:36.416" v="27692" actId="478"/>
          <ac:spMkLst>
            <pc:docMk/>
            <pc:sldMk cId="3242990621" sldId="294"/>
            <ac:spMk id="8" creationId="{1F3165F0-B1D8-4A41-89A6-82901C09BE7B}"/>
          </ac:spMkLst>
        </pc:spChg>
        <pc:spChg chg="add del mod">
          <ac:chgData name="Utriainen Ville-Einari" userId="82f6d6a2-f8fb-4ef5-a7fa-04b4bb6d8358" providerId="ADAL" clId="{3F831170-6FB0-4DE9-9EE2-BA4E8DB231A4}" dt="2020-11-25T20:51:36.416" v="27692" actId="478"/>
          <ac:spMkLst>
            <pc:docMk/>
            <pc:sldMk cId="3242990621" sldId="294"/>
            <ac:spMk id="9" creationId="{41DB8C9D-A63A-47EA-999E-B50CCCB27C63}"/>
          </ac:spMkLst>
        </pc:spChg>
        <pc:spChg chg="add del mod">
          <ac:chgData name="Utriainen Ville-Einari" userId="82f6d6a2-f8fb-4ef5-a7fa-04b4bb6d8358" providerId="ADAL" clId="{3F831170-6FB0-4DE9-9EE2-BA4E8DB231A4}" dt="2020-11-25T20:51:36.416" v="27692" actId="478"/>
          <ac:spMkLst>
            <pc:docMk/>
            <pc:sldMk cId="3242990621" sldId="294"/>
            <ac:spMk id="10" creationId="{1ACD1854-D9BC-4E87-BCA8-901FFDF98DD5}"/>
          </ac:spMkLst>
        </pc:spChg>
        <pc:spChg chg="add del mod">
          <ac:chgData name="Utriainen Ville-Einari" userId="82f6d6a2-f8fb-4ef5-a7fa-04b4bb6d8358" providerId="ADAL" clId="{3F831170-6FB0-4DE9-9EE2-BA4E8DB231A4}" dt="2020-11-25T20:51:36.416" v="27692" actId="478"/>
          <ac:spMkLst>
            <pc:docMk/>
            <pc:sldMk cId="3242990621" sldId="294"/>
            <ac:spMk id="11" creationId="{CEC81339-A9F2-4DBA-969D-05F060151361}"/>
          </ac:spMkLst>
        </pc:spChg>
        <pc:spChg chg="add mod">
          <ac:chgData name="Utriainen Ville-Einari" userId="82f6d6a2-f8fb-4ef5-a7fa-04b4bb6d8358" providerId="ADAL" clId="{3F831170-6FB0-4DE9-9EE2-BA4E8DB231A4}" dt="2020-11-25T21:11:41.652" v="28099" actId="403"/>
          <ac:spMkLst>
            <pc:docMk/>
            <pc:sldMk cId="3242990621" sldId="294"/>
            <ac:spMk id="14" creationId="{0902E923-5209-4F0E-8E04-CA43C4BB6D77}"/>
          </ac:spMkLst>
        </pc:spChg>
        <pc:spChg chg="mod">
          <ac:chgData name="Utriainen Ville-Einari" userId="82f6d6a2-f8fb-4ef5-a7fa-04b4bb6d8358" providerId="ADAL" clId="{3F831170-6FB0-4DE9-9EE2-BA4E8DB231A4}" dt="2020-11-25T21:14:59.366" v="28109" actId="12"/>
          <ac:spMkLst>
            <pc:docMk/>
            <pc:sldMk cId="3242990621" sldId="294"/>
            <ac:spMk id="31" creationId="{BA0D06AA-27BA-43D4-9024-8F86A584D1FA}"/>
          </ac:spMkLst>
        </pc:spChg>
        <pc:spChg chg="mod">
          <ac:chgData name="Utriainen Ville-Einari" userId="82f6d6a2-f8fb-4ef5-a7fa-04b4bb6d8358" providerId="ADAL" clId="{3F831170-6FB0-4DE9-9EE2-BA4E8DB231A4}" dt="2020-11-25T20:52:28.423" v="27726"/>
          <ac:spMkLst>
            <pc:docMk/>
            <pc:sldMk cId="3242990621" sldId="294"/>
            <ac:spMk id="41" creationId="{88169A4E-4DBB-4D9C-8737-1E4D555B6B58}"/>
          </ac:spMkLst>
        </pc:spChg>
        <pc:spChg chg="mod">
          <ac:chgData name="Utriainen Ville-Einari" userId="82f6d6a2-f8fb-4ef5-a7fa-04b4bb6d8358" providerId="ADAL" clId="{3F831170-6FB0-4DE9-9EE2-BA4E8DB231A4}" dt="2020-11-25T20:52:28.423" v="27726"/>
          <ac:spMkLst>
            <pc:docMk/>
            <pc:sldMk cId="3242990621" sldId="294"/>
            <ac:spMk id="42" creationId="{B7E6BCAA-BE9B-474B-89A5-C08119E540B5}"/>
          </ac:spMkLst>
        </pc:spChg>
        <pc:spChg chg="mod">
          <ac:chgData name="Utriainen Ville-Einari" userId="82f6d6a2-f8fb-4ef5-a7fa-04b4bb6d8358" providerId="ADAL" clId="{3F831170-6FB0-4DE9-9EE2-BA4E8DB231A4}" dt="2020-11-25T20:52:28.423" v="27726"/>
          <ac:spMkLst>
            <pc:docMk/>
            <pc:sldMk cId="3242990621" sldId="294"/>
            <ac:spMk id="43" creationId="{D253E4F2-BB2B-4A06-B2CA-8532D9A9EC76}"/>
          </ac:spMkLst>
        </pc:spChg>
        <pc:spChg chg="mod">
          <ac:chgData name="Utriainen Ville-Einari" userId="82f6d6a2-f8fb-4ef5-a7fa-04b4bb6d8358" providerId="ADAL" clId="{3F831170-6FB0-4DE9-9EE2-BA4E8DB231A4}" dt="2020-11-25T20:52:28.423" v="27726"/>
          <ac:spMkLst>
            <pc:docMk/>
            <pc:sldMk cId="3242990621" sldId="294"/>
            <ac:spMk id="44" creationId="{E152B504-A287-4615-A546-3F994FBDB8C4}"/>
          </ac:spMkLst>
        </pc:spChg>
        <pc:spChg chg="mod">
          <ac:chgData name="Utriainen Ville-Einari" userId="82f6d6a2-f8fb-4ef5-a7fa-04b4bb6d8358" providerId="ADAL" clId="{3F831170-6FB0-4DE9-9EE2-BA4E8DB231A4}" dt="2020-11-25T20:52:28.423" v="27726"/>
          <ac:spMkLst>
            <pc:docMk/>
            <pc:sldMk cId="3242990621" sldId="294"/>
            <ac:spMk id="46" creationId="{C270A8D5-3588-43F2-AC1F-122B88235AB1}"/>
          </ac:spMkLst>
        </pc:spChg>
        <pc:spChg chg="mod">
          <ac:chgData name="Utriainen Ville-Einari" userId="82f6d6a2-f8fb-4ef5-a7fa-04b4bb6d8358" providerId="ADAL" clId="{3F831170-6FB0-4DE9-9EE2-BA4E8DB231A4}" dt="2020-11-25T20:52:28.423" v="27726"/>
          <ac:spMkLst>
            <pc:docMk/>
            <pc:sldMk cId="3242990621" sldId="294"/>
            <ac:spMk id="52" creationId="{1DB6EE43-744A-43BD-B0FB-882A5AF1BF7E}"/>
          </ac:spMkLst>
        </pc:spChg>
        <pc:spChg chg="mod">
          <ac:chgData name="Utriainen Ville-Einari" userId="82f6d6a2-f8fb-4ef5-a7fa-04b4bb6d8358" providerId="ADAL" clId="{3F831170-6FB0-4DE9-9EE2-BA4E8DB231A4}" dt="2020-11-25T20:52:28.423" v="27726"/>
          <ac:spMkLst>
            <pc:docMk/>
            <pc:sldMk cId="3242990621" sldId="294"/>
            <ac:spMk id="53" creationId="{2E17E426-2C36-4F4F-BF45-A08318D63A7D}"/>
          </ac:spMkLst>
        </pc:spChg>
        <pc:spChg chg="mod">
          <ac:chgData name="Utriainen Ville-Einari" userId="82f6d6a2-f8fb-4ef5-a7fa-04b4bb6d8358" providerId="ADAL" clId="{3F831170-6FB0-4DE9-9EE2-BA4E8DB231A4}" dt="2020-11-25T20:52:28.423" v="27726"/>
          <ac:spMkLst>
            <pc:docMk/>
            <pc:sldMk cId="3242990621" sldId="294"/>
            <ac:spMk id="54" creationId="{8C32DCBD-1165-41D2-834B-7944F38B67B7}"/>
          </ac:spMkLst>
        </pc:spChg>
        <pc:spChg chg="mod">
          <ac:chgData name="Utriainen Ville-Einari" userId="82f6d6a2-f8fb-4ef5-a7fa-04b4bb6d8358" providerId="ADAL" clId="{3F831170-6FB0-4DE9-9EE2-BA4E8DB231A4}" dt="2020-11-25T20:52:28.423" v="27726"/>
          <ac:spMkLst>
            <pc:docMk/>
            <pc:sldMk cId="3242990621" sldId="294"/>
            <ac:spMk id="55" creationId="{7960000E-F68B-47CA-A043-6DE9E10C55E3}"/>
          </ac:spMkLst>
        </pc:spChg>
        <pc:spChg chg="mod">
          <ac:chgData name="Utriainen Ville-Einari" userId="82f6d6a2-f8fb-4ef5-a7fa-04b4bb6d8358" providerId="ADAL" clId="{3F831170-6FB0-4DE9-9EE2-BA4E8DB231A4}" dt="2020-11-25T20:52:28.423" v="27726"/>
          <ac:spMkLst>
            <pc:docMk/>
            <pc:sldMk cId="3242990621" sldId="294"/>
            <ac:spMk id="58" creationId="{2A69668F-B90F-4FB4-B0BC-2E30C8D37E2F}"/>
          </ac:spMkLst>
        </pc:spChg>
        <pc:spChg chg="mod">
          <ac:chgData name="Utriainen Ville-Einari" userId="82f6d6a2-f8fb-4ef5-a7fa-04b4bb6d8358" providerId="ADAL" clId="{3F831170-6FB0-4DE9-9EE2-BA4E8DB231A4}" dt="2020-11-25T21:14:59.366" v="28109" actId="12"/>
          <ac:spMkLst>
            <pc:docMk/>
            <pc:sldMk cId="3242990621" sldId="294"/>
            <ac:spMk id="224" creationId="{400E0E0F-4BDB-48DF-A259-EA48B4A2F86C}"/>
          </ac:spMkLst>
        </pc:spChg>
        <pc:spChg chg="mod">
          <ac:chgData name="Utriainen Ville-Einari" userId="82f6d6a2-f8fb-4ef5-a7fa-04b4bb6d8358" providerId="ADAL" clId="{3F831170-6FB0-4DE9-9EE2-BA4E8DB231A4}" dt="2020-11-25T21:14:59.366" v="28109" actId="12"/>
          <ac:spMkLst>
            <pc:docMk/>
            <pc:sldMk cId="3242990621" sldId="294"/>
            <ac:spMk id="225" creationId="{29628771-DC22-4552-AB9F-C93E94DCCDDD}"/>
          </ac:spMkLst>
        </pc:spChg>
        <pc:spChg chg="mod">
          <ac:chgData name="Utriainen Ville-Einari" userId="82f6d6a2-f8fb-4ef5-a7fa-04b4bb6d8358" providerId="ADAL" clId="{3F831170-6FB0-4DE9-9EE2-BA4E8DB231A4}" dt="2020-11-25T11:14:23.266" v="22024" actId="20577"/>
          <ac:spMkLst>
            <pc:docMk/>
            <pc:sldMk cId="3242990621" sldId="294"/>
            <ac:spMk id="229" creationId="{00000000-0000-0000-0000-000000000000}"/>
          </ac:spMkLst>
        </pc:spChg>
        <pc:spChg chg="mod">
          <ac:chgData name="Utriainen Ville-Einari" userId="82f6d6a2-f8fb-4ef5-a7fa-04b4bb6d8358" providerId="ADAL" clId="{3F831170-6FB0-4DE9-9EE2-BA4E8DB231A4}" dt="2020-11-25T21:14:59.366" v="28109" actId="12"/>
          <ac:spMkLst>
            <pc:docMk/>
            <pc:sldMk cId="3242990621" sldId="294"/>
            <ac:spMk id="230" creationId="{F6C387A6-04E7-42A5-9F44-42E942FFF3BD}"/>
          </ac:spMkLst>
        </pc:spChg>
        <pc:spChg chg="mod">
          <ac:chgData name="Utriainen Ville-Einari" userId="82f6d6a2-f8fb-4ef5-a7fa-04b4bb6d8358" providerId="ADAL" clId="{3F831170-6FB0-4DE9-9EE2-BA4E8DB231A4}" dt="2020-11-25T11:06:58.675" v="21718" actId="790"/>
          <ac:spMkLst>
            <pc:docMk/>
            <pc:sldMk cId="3242990621" sldId="294"/>
            <ac:spMk id="235" creationId="{B7751769-963E-4707-98F8-A78FA8E36034}"/>
          </ac:spMkLst>
        </pc:spChg>
        <pc:grpChg chg="add del mod">
          <ac:chgData name="Utriainen Ville-Einari" userId="82f6d6a2-f8fb-4ef5-a7fa-04b4bb6d8358" providerId="ADAL" clId="{3F831170-6FB0-4DE9-9EE2-BA4E8DB231A4}" dt="2020-11-25T20:52:34.768" v="27729"/>
          <ac:grpSpMkLst>
            <pc:docMk/>
            <pc:sldMk cId="3242990621" sldId="294"/>
            <ac:grpSpMk id="40" creationId="{84074388-7665-499F-977A-13B9B48B03E9}"/>
          </ac:grpSpMkLst>
        </pc:grpChg>
        <pc:graphicFrameChg chg="add del mod">
          <ac:chgData name="Utriainen Ville-Einari" userId="82f6d6a2-f8fb-4ef5-a7fa-04b4bb6d8358" providerId="ADAL" clId="{3F831170-6FB0-4DE9-9EE2-BA4E8DB231A4}" dt="2020-11-25T20:51:36.416" v="27692" actId="478"/>
          <ac:graphicFrameMkLst>
            <pc:docMk/>
            <pc:sldMk cId="3242990621" sldId="294"/>
            <ac:graphicFrameMk id="4" creationId="{A86BA244-6999-4015-AD3B-C586C632046C}"/>
          </ac:graphicFrameMkLst>
        </pc:graphicFrameChg>
        <pc:graphicFrameChg chg="mod">
          <ac:chgData name="Utriainen Ville-Einari" userId="82f6d6a2-f8fb-4ef5-a7fa-04b4bb6d8358" providerId="ADAL" clId="{3F831170-6FB0-4DE9-9EE2-BA4E8DB231A4}" dt="2020-11-25T20:52:28.423" v="27726"/>
          <ac:graphicFrameMkLst>
            <pc:docMk/>
            <pc:sldMk cId="3242990621" sldId="294"/>
            <ac:graphicFrameMk id="45" creationId="{6471C82A-C425-410B-AA13-C61EB596AF47}"/>
          </ac:graphicFrameMkLst>
        </pc:graphicFrameChg>
        <pc:graphicFrameChg chg="mod">
          <ac:chgData name="Utriainen Ville-Einari" userId="82f6d6a2-f8fb-4ef5-a7fa-04b4bb6d8358" providerId="ADAL" clId="{3F831170-6FB0-4DE9-9EE2-BA4E8DB231A4}" dt="2020-11-25T20:52:28.423" v="27726"/>
          <ac:graphicFrameMkLst>
            <pc:docMk/>
            <pc:sldMk cId="3242990621" sldId="294"/>
            <ac:graphicFrameMk id="47" creationId="{5AFBDE33-40D7-4F03-AB7A-DD6FEF8164CC}"/>
          </ac:graphicFrameMkLst>
        </pc:graphicFrameChg>
        <pc:picChg chg="add mod">
          <ac:chgData name="Utriainen Ville-Einari" userId="82f6d6a2-f8fb-4ef5-a7fa-04b4bb6d8358" providerId="ADAL" clId="{3F831170-6FB0-4DE9-9EE2-BA4E8DB231A4}" dt="2020-11-25T20:54:17.457" v="27751" actId="208"/>
          <ac:picMkLst>
            <pc:docMk/>
            <pc:sldMk cId="3242990621" sldId="294"/>
            <ac:picMk id="13" creationId="{6ED3E8C8-8A7D-4E3B-A648-3AFF1A095DCE}"/>
          </ac:picMkLst>
        </pc:picChg>
        <pc:picChg chg="mod">
          <ac:chgData name="Utriainen Ville-Einari" userId="82f6d6a2-f8fb-4ef5-a7fa-04b4bb6d8358" providerId="ADAL" clId="{3F831170-6FB0-4DE9-9EE2-BA4E8DB231A4}" dt="2020-11-25T20:52:28.423" v="27726"/>
          <ac:picMkLst>
            <pc:docMk/>
            <pc:sldMk cId="3242990621" sldId="294"/>
            <ac:picMk id="51" creationId="{977E29A5-1282-4251-84D3-F47193F23946}"/>
          </ac:picMkLst>
        </pc:picChg>
        <pc:cxnChg chg="mod">
          <ac:chgData name="Utriainen Ville-Einari" userId="82f6d6a2-f8fb-4ef5-a7fa-04b4bb6d8358" providerId="ADAL" clId="{3F831170-6FB0-4DE9-9EE2-BA4E8DB231A4}" dt="2020-11-25T20:52:28.423" v="27726"/>
          <ac:cxnSpMkLst>
            <pc:docMk/>
            <pc:sldMk cId="3242990621" sldId="294"/>
            <ac:cxnSpMk id="48" creationId="{41512DC1-CDFE-4AEC-9AFA-37A33C299087}"/>
          </ac:cxnSpMkLst>
        </pc:cxnChg>
        <pc:cxnChg chg="mod">
          <ac:chgData name="Utriainen Ville-Einari" userId="82f6d6a2-f8fb-4ef5-a7fa-04b4bb6d8358" providerId="ADAL" clId="{3F831170-6FB0-4DE9-9EE2-BA4E8DB231A4}" dt="2020-11-25T20:52:28.423" v="27726"/>
          <ac:cxnSpMkLst>
            <pc:docMk/>
            <pc:sldMk cId="3242990621" sldId="294"/>
            <ac:cxnSpMk id="49" creationId="{4956F9CF-B0ED-4920-AFF7-D96A81E08C01}"/>
          </ac:cxnSpMkLst>
        </pc:cxnChg>
        <pc:cxnChg chg="mod">
          <ac:chgData name="Utriainen Ville-Einari" userId="82f6d6a2-f8fb-4ef5-a7fa-04b4bb6d8358" providerId="ADAL" clId="{3F831170-6FB0-4DE9-9EE2-BA4E8DB231A4}" dt="2020-11-25T20:52:28.423" v="27726"/>
          <ac:cxnSpMkLst>
            <pc:docMk/>
            <pc:sldMk cId="3242990621" sldId="294"/>
            <ac:cxnSpMk id="50" creationId="{B6002A5C-593A-4A5B-A417-F3C7CA223561}"/>
          </ac:cxnSpMkLst>
        </pc:cxnChg>
        <pc:cxnChg chg="mod">
          <ac:chgData name="Utriainen Ville-Einari" userId="82f6d6a2-f8fb-4ef5-a7fa-04b4bb6d8358" providerId="ADAL" clId="{3F831170-6FB0-4DE9-9EE2-BA4E8DB231A4}" dt="2020-11-25T20:52:28.423" v="27726"/>
          <ac:cxnSpMkLst>
            <pc:docMk/>
            <pc:sldMk cId="3242990621" sldId="294"/>
            <ac:cxnSpMk id="56" creationId="{CB38A57E-7F5E-4385-A821-B9ACF5735B9C}"/>
          </ac:cxnSpMkLst>
        </pc:cxnChg>
        <pc:cxnChg chg="mod">
          <ac:chgData name="Utriainen Ville-Einari" userId="82f6d6a2-f8fb-4ef5-a7fa-04b4bb6d8358" providerId="ADAL" clId="{3F831170-6FB0-4DE9-9EE2-BA4E8DB231A4}" dt="2020-11-25T20:52:28.423" v="27726"/>
          <ac:cxnSpMkLst>
            <pc:docMk/>
            <pc:sldMk cId="3242990621" sldId="294"/>
            <ac:cxnSpMk id="57" creationId="{04622BB5-391B-4067-8D24-BB3FE5126072}"/>
          </ac:cxnSpMkLst>
        </pc:cxnChg>
      </pc:sldChg>
    </pc:docChg>
  </pc:docChgLst>
  <pc:docChgLst>
    <pc:chgData name="Utriainen Ville-Einari" userId="S::ville-einari.utriainen@aalto.fi::82f6d6a2-f8fb-4ef5-a7fa-04b4bb6d8358" providerId="AD" clId="Web-{8313E9D1-2EB5-4439-A999-08605F7585BA}"/>
    <pc:docChg chg="modSld">
      <pc:chgData name="Utriainen Ville-Einari" userId="S::ville-einari.utriainen@aalto.fi::82f6d6a2-f8fb-4ef5-a7fa-04b4bb6d8358" providerId="AD" clId="Web-{8313E9D1-2EB5-4439-A999-08605F7585BA}" dt="2020-11-25T08:43:52.900" v="9"/>
      <pc:docMkLst>
        <pc:docMk/>
      </pc:docMkLst>
      <pc:sldChg chg="modSp addCm modCm">
        <pc:chgData name="Utriainen Ville-Einari" userId="S::ville-einari.utriainen@aalto.fi::82f6d6a2-f8fb-4ef5-a7fa-04b4bb6d8358" providerId="AD" clId="Web-{8313E9D1-2EB5-4439-A999-08605F7585BA}" dt="2020-11-25T08:43:52.900" v="9"/>
        <pc:sldMkLst>
          <pc:docMk/>
          <pc:sldMk cId="0" sldId="272"/>
        </pc:sldMkLst>
        <pc:spChg chg="mod">
          <ac:chgData name="Utriainen Ville-Einari" userId="S::ville-einari.utriainen@aalto.fi::82f6d6a2-f8fb-4ef5-a7fa-04b4bb6d8358" providerId="AD" clId="Web-{8313E9D1-2EB5-4439-A999-08605F7585BA}" dt="2020-11-25T08:43:26.572" v="7" actId="20577"/>
          <ac:spMkLst>
            <pc:docMk/>
            <pc:sldMk cId="0" sldId="272"/>
            <ac:spMk id="208" creationId="{00000000-0000-0000-0000-000000000000}"/>
          </ac:spMkLst>
        </pc:spChg>
      </pc:sldChg>
      <pc:sldChg chg="addCm">
        <pc:chgData name="Utriainen Ville-Einari" userId="S::ville-einari.utriainen@aalto.fi::82f6d6a2-f8fb-4ef5-a7fa-04b4bb6d8358" providerId="AD" clId="Web-{8313E9D1-2EB5-4439-A999-08605F7585BA}" dt="2020-11-25T08:41:15.226" v="0"/>
        <pc:sldMkLst>
          <pc:docMk/>
          <pc:sldMk cId="1847607670" sldId="292"/>
        </pc:sldMkLst>
      </pc:sldChg>
    </pc:docChg>
  </pc:docChgLst>
  <pc:docChgLst>
    <pc:chgData name="Korhonen Santeri" userId="S::santeri.m.korhonen@aalto.fi::aa3386ec-9761-4e3d-ac5e-2bbbfe4141a1" providerId="AD" clId="Web-{8174C915-0F44-4C4D-A57F-2947567DFBDD}"/>
    <pc:docChg chg="modSld">
      <pc:chgData name="Korhonen Santeri" userId="S::santeri.m.korhonen@aalto.fi::aa3386ec-9761-4e3d-ac5e-2bbbfe4141a1" providerId="AD" clId="Web-{8174C915-0F44-4C4D-A57F-2947567DFBDD}" dt="2020-11-25T16:37:45.722" v="463" actId="20577"/>
      <pc:docMkLst>
        <pc:docMk/>
      </pc:docMkLst>
      <pc:sldChg chg="modSp">
        <pc:chgData name="Korhonen Santeri" userId="S::santeri.m.korhonen@aalto.fi::aa3386ec-9761-4e3d-ac5e-2bbbfe4141a1" providerId="AD" clId="Web-{8174C915-0F44-4C4D-A57F-2947567DFBDD}" dt="2020-11-25T16:37:45.722" v="463" actId="20577"/>
        <pc:sldMkLst>
          <pc:docMk/>
          <pc:sldMk cId="2822970374" sldId="282"/>
        </pc:sldMkLst>
        <pc:spChg chg="mod">
          <ac:chgData name="Korhonen Santeri" userId="S::santeri.m.korhonen@aalto.fi::aa3386ec-9761-4e3d-ac5e-2bbbfe4141a1" providerId="AD" clId="Web-{8174C915-0F44-4C4D-A57F-2947567DFBDD}" dt="2020-11-25T16:37:45.722" v="463" actId="20577"/>
          <ac:spMkLst>
            <pc:docMk/>
            <pc:sldMk cId="2822970374" sldId="282"/>
            <ac:spMk id="11" creationId="{2C90122F-B567-4AE0-B62D-3D9F82DF7B01}"/>
          </ac:spMkLst>
        </pc:spChg>
        <pc:picChg chg="mod">
          <ac:chgData name="Korhonen Santeri" userId="S::santeri.m.korhonen@aalto.fi::aa3386ec-9761-4e3d-ac5e-2bbbfe4141a1" providerId="AD" clId="Web-{8174C915-0F44-4C4D-A57F-2947567DFBDD}" dt="2020-11-25T16:34:30.593" v="272" actId="1076"/>
          <ac:picMkLst>
            <pc:docMk/>
            <pc:sldMk cId="2822970374" sldId="282"/>
            <ac:picMk id="34" creationId="{3298C8D6-E6D6-41F7-8A18-8C5EFA0D04C4}"/>
          </ac:picMkLst>
        </pc:picChg>
        <pc:picChg chg="mod">
          <ac:chgData name="Korhonen Santeri" userId="S::santeri.m.korhonen@aalto.fi::aa3386ec-9761-4e3d-ac5e-2bbbfe4141a1" providerId="AD" clId="Web-{8174C915-0F44-4C4D-A57F-2947567DFBDD}" dt="2020-11-25T16:34:27.718" v="271" actId="1076"/>
          <ac:picMkLst>
            <pc:docMk/>
            <pc:sldMk cId="2822970374" sldId="282"/>
            <ac:picMk id="1026" creationId="{A4A15AF5-323F-4DA8-B6CE-99BF1A1F7B6F}"/>
          </ac:picMkLst>
        </pc:picChg>
      </pc:sldChg>
      <pc:sldChg chg="modSp">
        <pc:chgData name="Korhonen Santeri" userId="S::santeri.m.korhonen@aalto.fi::aa3386ec-9761-4e3d-ac5e-2bbbfe4141a1" providerId="AD" clId="Web-{8174C915-0F44-4C4D-A57F-2947567DFBDD}" dt="2020-11-25T16:34:09.546" v="269" actId="20577"/>
        <pc:sldMkLst>
          <pc:docMk/>
          <pc:sldMk cId="2816859322" sldId="288"/>
        </pc:sldMkLst>
        <pc:spChg chg="mod">
          <ac:chgData name="Korhonen Santeri" userId="S::santeri.m.korhonen@aalto.fi::aa3386ec-9761-4e3d-ac5e-2bbbfe4141a1" providerId="AD" clId="Web-{8174C915-0F44-4C4D-A57F-2947567DFBDD}" dt="2020-11-25T16:34:09.546" v="269" actId="20577"/>
          <ac:spMkLst>
            <pc:docMk/>
            <pc:sldMk cId="2816859322" sldId="288"/>
            <ac:spMk id="10" creationId="{C214900C-F3D6-408B-9074-69DF5B989963}"/>
          </ac:spMkLst>
        </pc:spChg>
      </pc:sldChg>
    </pc:docChg>
  </pc:docChgLst>
  <pc:docChgLst>
    <pc:chgData name="Korhonen Santeri" userId="S::santeri.m.korhonen@aalto.fi::aa3386ec-9761-4e3d-ac5e-2bbbfe4141a1" providerId="AD" clId="Web-{5199D3AE-4D9C-4988-A62F-2110B01D1E1B}"/>
    <pc:docChg chg="modSld">
      <pc:chgData name="Korhonen Santeri" userId="S::santeri.m.korhonen@aalto.fi::aa3386ec-9761-4e3d-ac5e-2bbbfe4141a1" providerId="AD" clId="Web-{5199D3AE-4D9C-4988-A62F-2110B01D1E1B}" dt="2020-11-25T17:12:31.655" v="91" actId="20577"/>
      <pc:docMkLst>
        <pc:docMk/>
      </pc:docMkLst>
      <pc:sldChg chg="modSp">
        <pc:chgData name="Korhonen Santeri" userId="S::santeri.m.korhonen@aalto.fi::aa3386ec-9761-4e3d-ac5e-2bbbfe4141a1" providerId="AD" clId="Web-{5199D3AE-4D9C-4988-A62F-2110B01D1E1B}" dt="2020-11-25T17:12:31.655" v="91" actId="20577"/>
        <pc:sldMkLst>
          <pc:docMk/>
          <pc:sldMk cId="2816859322" sldId="288"/>
        </pc:sldMkLst>
        <pc:spChg chg="mod">
          <ac:chgData name="Korhonen Santeri" userId="S::santeri.m.korhonen@aalto.fi::aa3386ec-9761-4e3d-ac5e-2bbbfe4141a1" providerId="AD" clId="Web-{5199D3AE-4D9C-4988-A62F-2110B01D1E1B}" dt="2020-11-25T17:10:14.855" v="64" actId="20577"/>
          <ac:spMkLst>
            <pc:docMk/>
            <pc:sldMk cId="2816859322" sldId="288"/>
            <ac:spMk id="8" creationId="{508C79C8-2B26-4F7E-9C5F-49BA963BF188}"/>
          </ac:spMkLst>
        </pc:spChg>
        <pc:spChg chg="mod">
          <ac:chgData name="Korhonen Santeri" userId="S::santeri.m.korhonen@aalto.fi::aa3386ec-9761-4e3d-ac5e-2bbbfe4141a1" providerId="AD" clId="Web-{5199D3AE-4D9C-4988-A62F-2110B01D1E1B}" dt="2020-11-25T17:12:31.655" v="91" actId="20577"/>
          <ac:spMkLst>
            <pc:docMk/>
            <pc:sldMk cId="2816859322" sldId="288"/>
            <ac:spMk id="10" creationId="{C214900C-F3D6-408B-9074-69DF5B989963}"/>
          </ac:spMkLst>
        </pc:spChg>
        <pc:spChg chg="mod">
          <ac:chgData name="Korhonen Santeri" userId="S::santeri.m.korhonen@aalto.fi::aa3386ec-9761-4e3d-ac5e-2bbbfe4141a1" providerId="AD" clId="Web-{5199D3AE-4D9C-4988-A62F-2110B01D1E1B}" dt="2020-11-25T17:10:42.809" v="72" actId="20577"/>
          <ac:spMkLst>
            <pc:docMk/>
            <pc:sldMk cId="2816859322" sldId="288"/>
            <ac:spMk id="27" creationId="{651F079B-E66B-4F10-B1E1-D5911DE43440}"/>
          </ac:spMkLst>
        </pc:spChg>
        <pc:spChg chg="mod">
          <ac:chgData name="Korhonen Santeri" userId="S::santeri.m.korhonen@aalto.fi::aa3386ec-9761-4e3d-ac5e-2bbbfe4141a1" providerId="AD" clId="Web-{5199D3AE-4D9C-4988-A62F-2110B01D1E1B}" dt="2020-11-25T17:11:58.435" v="88" actId="1076"/>
          <ac:spMkLst>
            <pc:docMk/>
            <pc:sldMk cId="2816859322" sldId="288"/>
            <ac:spMk id="29" creationId="{C4143A37-D673-46CA-8473-2B97C81173EA}"/>
          </ac:spMkLst>
        </pc:spChg>
      </pc:sldChg>
    </pc:docChg>
  </pc:docChgLst>
  <pc:docChgLst>
    <pc:chgData name="Korhonen Santeri" userId="S::santeri.m.korhonen@aalto.fi::aa3386ec-9761-4e3d-ac5e-2bbbfe4141a1" providerId="AD" clId="Web-{F44FD9E1-59D0-4B8B-A2E1-A172F993F4E3}"/>
    <pc:docChg chg="modSld">
      <pc:chgData name="Korhonen Santeri" userId="S::santeri.m.korhonen@aalto.fi::aa3386ec-9761-4e3d-ac5e-2bbbfe4141a1" providerId="AD" clId="Web-{F44FD9E1-59D0-4B8B-A2E1-A172F993F4E3}" dt="2020-11-25T16:27:04.601" v="697" actId="20577"/>
      <pc:docMkLst>
        <pc:docMk/>
      </pc:docMkLst>
      <pc:sldChg chg="modSp">
        <pc:chgData name="Korhonen Santeri" userId="S::santeri.m.korhonen@aalto.fi::aa3386ec-9761-4e3d-ac5e-2bbbfe4141a1" providerId="AD" clId="Web-{F44FD9E1-59D0-4B8B-A2E1-A172F993F4E3}" dt="2020-11-25T16:27:04.601" v="697" actId="20577"/>
        <pc:sldMkLst>
          <pc:docMk/>
          <pc:sldMk cId="2816859322" sldId="288"/>
        </pc:sldMkLst>
        <pc:spChg chg="mod">
          <ac:chgData name="Korhonen Santeri" userId="S::santeri.m.korhonen@aalto.fi::aa3386ec-9761-4e3d-ac5e-2bbbfe4141a1" providerId="AD" clId="Web-{F44FD9E1-59D0-4B8B-A2E1-A172F993F4E3}" dt="2020-11-25T16:27:04.601" v="697" actId="20577"/>
          <ac:spMkLst>
            <pc:docMk/>
            <pc:sldMk cId="2816859322" sldId="288"/>
            <ac:spMk id="10" creationId="{C214900C-F3D6-408B-9074-69DF5B989963}"/>
          </ac:spMkLst>
        </pc:spChg>
      </pc:sldChg>
    </pc:docChg>
  </pc:docChgLst>
  <pc:docChgLst>
    <pc:chgData name="Korhonen Santeri" userId="S::santeri.m.korhonen@aalto.fi::aa3386ec-9761-4e3d-ac5e-2bbbfe4141a1" providerId="AD" clId="Web-{9904AB5A-1116-409C-92EA-3B1875F94F38}"/>
    <pc:docChg chg="modSld">
      <pc:chgData name="Korhonen Santeri" userId="S::santeri.m.korhonen@aalto.fi::aa3386ec-9761-4e3d-ac5e-2bbbfe4141a1" providerId="AD" clId="Web-{9904AB5A-1116-409C-92EA-3B1875F94F38}" dt="2020-11-25T20:58:19.351" v="1" actId="1076"/>
      <pc:docMkLst>
        <pc:docMk/>
      </pc:docMkLst>
      <pc:sldChg chg="modSp">
        <pc:chgData name="Korhonen Santeri" userId="S::santeri.m.korhonen@aalto.fi::aa3386ec-9761-4e3d-ac5e-2bbbfe4141a1" providerId="AD" clId="Web-{9904AB5A-1116-409C-92EA-3B1875F94F38}" dt="2020-11-25T20:58:19.351" v="1" actId="1076"/>
        <pc:sldMkLst>
          <pc:docMk/>
          <pc:sldMk cId="1282909170" sldId="289"/>
        </pc:sldMkLst>
        <pc:spChg chg="mod">
          <ac:chgData name="Korhonen Santeri" userId="S::santeri.m.korhonen@aalto.fi::aa3386ec-9761-4e3d-ac5e-2bbbfe4141a1" providerId="AD" clId="Web-{9904AB5A-1116-409C-92EA-3B1875F94F38}" dt="2020-11-25T20:58:19.351" v="1" actId="1076"/>
          <ac:spMkLst>
            <pc:docMk/>
            <pc:sldMk cId="1282909170" sldId="289"/>
            <ac:spMk id="30" creationId="{3A46BFD5-284A-4507-8C2E-6EAD12D85DBD}"/>
          </ac:spMkLst>
        </pc:spChg>
      </pc:sldChg>
    </pc:docChg>
  </pc:docChgLst>
  <pc:docChgLst>
    <pc:chgData name="Yang Jiaqi" userId="S::jiaqi.yang@aalto.fi::da63368a-1c31-4d85-b356-84260862674e" providerId="AD" clId="Web-{D44AEF28-F099-4E90-84AF-893CE8A955BD}"/>
    <pc:docChg chg="modSld">
      <pc:chgData name="Yang Jiaqi" userId="S::jiaqi.yang@aalto.fi::da63368a-1c31-4d85-b356-84260862674e" providerId="AD" clId="Web-{D44AEF28-F099-4E90-84AF-893CE8A955BD}" dt="2020-11-25T10:12:37.654" v="5"/>
      <pc:docMkLst>
        <pc:docMk/>
      </pc:docMkLst>
      <pc:sldChg chg="modSp">
        <pc:chgData name="Yang Jiaqi" userId="S::jiaqi.yang@aalto.fi::da63368a-1c31-4d85-b356-84260862674e" providerId="AD" clId="Web-{D44AEF28-F099-4E90-84AF-893CE8A955BD}" dt="2020-11-25T10:08:23.572" v="2" actId="20577"/>
        <pc:sldMkLst>
          <pc:docMk/>
          <pc:sldMk cId="2823916024" sldId="278"/>
        </pc:sldMkLst>
        <pc:spChg chg="mod">
          <ac:chgData name="Yang Jiaqi" userId="S::jiaqi.yang@aalto.fi::da63368a-1c31-4d85-b356-84260862674e" providerId="AD" clId="Web-{D44AEF28-F099-4E90-84AF-893CE8A955BD}" dt="2020-11-25T10:08:23.572" v="2" actId="20577"/>
          <ac:spMkLst>
            <pc:docMk/>
            <pc:sldMk cId="2823916024" sldId="278"/>
            <ac:spMk id="5" creationId="{36A1761B-0BDD-4D7F-9469-5036E3E6AB9B}"/>
          </ac:spMkLst>
        </pc:spChg>
      </pc:sldChg>
      <pc:sldChg chg="addCm modCm">
        <pc:chgData name="Yang Jiaqi" userId="S::jiaqi.yang@aalto.fi::da63368a-1c31-4d85-b356-84260862674e" providerId="AD" clId="Web-{D44AEF28-F099-4E90-84AF-893CE8A955BD}" dt="2020-11-25T10:12:37.654" v="5"/>
        <pc:sldMkLst>
          <pc:docMk/>
          <pc:sldMk cId="1278153075" sldId="293"/>
        </pc:sldMkLst>
      </pc:sldChg>
      <pc:sldChg chg="modSp">
        <pc:chgData name="Yang Jiaqi" userId="S::jiaqi.yang@aalto.fi::da63368a-1c31-4d85-b356-84260862674e" providerId="AD" clId="Web-{D44AEF28-F099-4E90-84AF-893CE8A955BD}" dt="2020-11-25T10:09:19.401" v="3" actId="1076"/>
        <pc:sldMkLst>
          <pc:docMk/>
          <pc:sldMk cId="3242990621" sldId="294"/>
        </pc:sldMkLst>
        <pc:graphicFrameChg chg="mod">
          <ac:chgData name="Yang Jiaqi" userId="S::jiaqi.yang@aalto.fi::da63368a-1c31-4d85-b356-84260862674e" providerId="AD" clId="Web-{D44AEF28-F099-4E90-84AF-893CE8A955BD}" dt="2020-11-25T10:09:19.401" v="3" actId="1076"/>
          <ac:graphicFrameMkLst>
            <pc:docMk/>
            <pc:sldMk cId="3242990621" sldId="294"/>
            <ac:graphicFrameMk id="26" creationId="{FD66CAEE-A879-45DA-81F7-1282F320A9F0}"/>
          </ac:graphicFrameMkLst>
        </pc:graphicFrameChg>
      </pc:sldChg>
    </pc:docChg>
  </pc:docChgLst>
  <pc:docChgLst>
    <pc:chgData name="Yang Jiaqi" userId="S::jiaqi.yang@aalto.fi::da63368a-1c31-4d85-b356-84260862674e" providerId="AD" clId="Web-{79ACEBD8-D799-4FA8-98B4-BDE8721698D3}"/>
    <pc:docChg chg="delSld">
      <pc:chgData name="Yang Jiaqi" userId="S::jiaqi.yang@aalto.fi::da63368a-1c31-4d85-b356-84260862674e" providerId="AD" clId="Web-{79ACEBD8-D799-4FA8-98B4-BDE8721698D3}" dt="2020-11-24T15:49:38.869" v="0"/>
      <pc:docMkLst>
        <pc:docMk/>
      </pc:docMkLst>
      <pc:sldChg chg="del">
        <pc:chgData name="Yang Jiaqi" userId="S::jiaqi.yang@aalto.fi::da63368a-1c31-4d85-b356-84260862674e" providerId="AD" clId="Web-{79ACEBD8-D799-4FA8-98B4-BDE8721698D3}" dt="2020-11-24T15:49:38.869" v="0"/>
        <pc:sldMkLst>
          <pc:docMk/>
          <pc:sldMk cId="0" sldId="272"/>
        </pc:sldMkLst>
      </pc:sldChg>
    </pc:docChg>
  </pc:docChgLst>
  <pc:docChgLst>
    <pc:chgData name="Utriainen Ville-Einari" userId="S::ville-einari.utriainen@aalto.fi::82f6d6a2-f8fb-4ef5-a7fa-04b4bb6d8358" providerId="AD" clId="Web-{9D497009-46DE-4991-8B7D-78D360F561C2}"/>
    <pc:docChg chg="modSld">
      <pc:chgData name="Utriainen Ville-Einari" userId="S::ville-einari.utriainen@aalto.fi::82f6d6a2-f8fb-4ef5-a7fa-04b4bb6d8358" providerId="AD" clId="Web-{9D497009-46DE-4991-8B7D-78D360F561C2}" dt="2020-11-21T22:59:41.886" v="1" actId="14100"/>
      <pc:docMkLst>
        <pc:docMk/>
      </pc:docMkLst>
      <pc:sldChg chg="modSp">
        <pc:chgData name="Utriainen Ville-Einari" userId="S::ville-einari.utriainen@aalto.fi::82f6d6a2-f8fb-4ef5-a7fa-04b4bb6d8358" providerId="AD" clId="Web-{9D497009-46DE-4991-8B7D-78D360F561C2}" dt="2020-11-21T22:59:41.886" v="1" actId="14100"/>
        <pc:sldMkLst>
          <pc:docMk/>
          <pc:sldMk cId="3729021755" sldId="275"/>
        </pc:sldMkLst>
        <pc:picChg chg="mod">
          <ac:chgData name="Utriainen Ville-Einari" userId="S::ville-einari.utriainen@aalto.fi::82f6d6a2-f8fb-4ef5-a7fa-04b4bb6d8358" providerId="AD" clId="Web-{9D497009-46DE-4991-8B7D-78D360F561C2}" dt="2020-11-21T22:59:41.886" v="1" actId="14100"/>
          <ac:picMkLst>
            <pc:docMk/>
            <pc:sldMk cId="3729021755" sldId="275"/>
            <ac:picMk id="15" creationId="{F0708276-5BCA-4EB7-9314-59924D106BA6}"/>
          </ac:picMkLst>
        </pc:picChg>
      </pc:sldChg>
      <pc:sldChg chg="delCm">
        <pc:chgData name="Utriainen Ville-Einari" userId="S::ville-einari.utriainen@aalto.fi::82f6d6a2-f8fb-4ef5-a7fa-04b4bb6d8358" providerId="AD" clId="Web-{9D497009-46DE-4991-8B7D-78D360F561C2}" dt="2020-11-21T22:58:16.010" v="0"/>
        <pc:sldMkLst>
          <pc:docMk/>
          <pc:sldMk cId="2823916024" sldId="27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_113_DE445B3B.xlsx"/></Relationships>
</file>

<file path=ppt/charts/_rels/chart10.xml.rels><?xml version="1.0" encoding="UTF-8" standalone="yes"?>
<Relationships xmlns="http://schemas.openxmlformats.org/package/2006/relationships"><Relationship Id="rId3" Type="http://schemas.openxmlformats.org/officeDocument/2006/relationships/oleObject" Target="https://aaltofi.sharepoint.com/sites/MergersAcquisitions764/Shared%20Documents/General/Multiple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aaltofi.sharepoint.com/sites/MergersAcquisitions764/Shared%20Documents/General/Multiple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14_22C5A88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20_A7E5DCBA.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20_A7E5DCBA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20_A7E5DCBA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_111_0.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Sheet1!$B$13</c:f>
              <c:strCache>
                <c:ptCount val="1"/>
                <c:pt idx="0">
                  <c:v>Total revenue (MSEK)</c:v>
                </c:pt>
              </c:strCache>
            </c:strRef>
          </c:tx>
          <c:spPr>
            <a:solidFill>
              <a:schemeClr val="accent1"/>
            </a:solidFill>
            <a:ln>
              <a:noFill/>
            </a:ln>
            <a:effectLst/>
          </c:spPr>
          <c:invertIfNegative val="0"/>
          <c:dPt>
            <c:idx val="0"/>
            <c:invertIfNegative val="0"/>
            <c:bubble3D val="0"/>
            <c:spPr>
              <a:solidFill>
                <a:srgbClr val="002060"/>
              </a:solidFill>
              <a:ln>
                <a:noFill/>
              </a:ln>
              <a:effectLst/>
            </c:spPr>
            <c:extLst>
              <c:ext xmlns:c16="http://schemas.microsoft.com/office/drawing/2014/chart" uri="{C3380CC4-5D6E-409C-BE32-E72D297353CC}">
                <c16:uniqueId val="{00000001-8686-4E5D-BB6A-D3BFC593C69B}"/>
              </c:ext>
            </c:extLst>
          </c:dPt>
          <c:dPt>
            <c:idx val="1"/>
            <c:invertIfNegative val="0"/>
            <c:bubble3D val="0"/>
            <c:spPr>
              <a:solidFill>
                <a:srgbClr val="002060"/>
              </a:solidFill>
              <a:ln>
                <a:noFill/>
              </a:ln>
              <a:effectLst/>
            </c:spPr>
            <c:extLst>
              <c:ext xmlns:c16="http://schemas.microsoft.com/office/drawing/2014/chart" uri="{C3380CC4-5D6E-409C-BE32-E72D297353CC}">
                <c16:uniqueId val="{00000003-8686-4E5D-BB6A-D3BFC593C69B}"/>
              </c:ext>
            </c:extLst>
          </c:dPt>
          <c:dPt>
            <c:idx val="2"/>
            <c:invertIfNegative val="0"/>
            <c:bubble3D val="0"/>
            <c:spPr>
              <a:solidFill>
                <a:srgbClr val="002060"/>
              </a:solidFill>
              <a:ln>
                <a:noFill/>
              </a:ln>
              <a:effectLst/>
            </c:spPr>
            <c:extLst>
              <c:ext xmlns:c16="http://schemas.microsoft.com/office/drawing/2014/chart" uri="{C3380CC4-5D6E-409C-BE32-E72D297353CC}">
                <c16:uniqueId val="{00000005-8686-4E5D-BB6A-D3BFC593C69B}"/>
              </c:ext>
            </c:extLst>
          </c:dPt>
          <c:dPt>
            <c:idx val="3"/>
            <c:invertIfNegative val="0"/>
            <c:bubble3D val="0"/>
            <c:spPr>
              <a:solidFill>
                <a:srgbClr val="002060"/>
              </a:solidFill>
              <a:ln>
                <a:noFill/>
              </a:ln>
              <a:effectLst/>
            </c:spPr>
            <c:extLst>
              <c:ext xmlns:c16="http://schemas.microsoft.com/office/drawing/2014/chart" uri="{C3380CC4-5D6E-409C-BE32-E72D297353CC}">
                <c16:uniqueId val="{00000007-8686-4E5D-BB6A-D3BFC593C69B}"/>
              </c:ext>
            </c:extLst>
          </c:dPt>
          <c:dPt>
            <c:idx val="4"/>
            <c:invertIfNegative val="0"/>
            <c:bubble3D val="0"/>
            <c:spPr>
              <a:solidFill>
                <a:schemeClr val="accent5">
                  <a:lumMod val="75000"/>
                </a:schemeClr>
              </a:solidFill>
              <a:ln>
                <a:noFill/>
              </a:ln>
              <a:effectLst/>
            </c:spPr>
            <c:extLst>
              <c:ext xmlns:c16="http://schemas.microsoft.com/office/drawing/2014/chart" uri="{C3380CC4-5D6E-409C-BE32-E72D297353CC}">
                <c16:uniqueId val="{00000009-8686-4E5D-BB6A-D3BFC593C69B}"/>
              </c:ext>
            </c:extLst>
          </c:dPt>
          <c:dPt>
            <c:idx val="5"/>
            <c:invertIfNegative val="0"/>
            <c:bubble3D val="0"/>
            <c:spPr>
              <a:solidFill>
                <a:schemeClr val="accent5">
                  <a:lumMod val="75000"/>
                </a:schemeClr>
              </a:solidFill>
              <a:ln>
                <a:noFill/>
              </a:ln>
              <a:effectLst/>
            </c:spPr>
            <c:extLst>
              <c:ext xmlns:c16="http://schemas.microsoft.com/office/drawing/2014/chart" uri="{C3380CC4-5D6E-409C-BE32-E72D297353CC}">
                <c16:uniqueId val="{0000000B-8686-4E5D-BB6A-D3BFC593C69B}"/>
              </c:ext>
            </c:extLst>
          </c:dPt>
          <c:dPt>
            <c:idx val="6"/>
            <c:invertIfNegative val="0"/>
            <c:bubble3D val="0"/>
            <c:spPr>
              <a:solidFill>
                <a:schemeClr val="accent5">
                  <a:lumMod val="75000"/>
                </a:schemeClr>
              </a:solidFill>
              <a:ln>
                <a:noFill/>
              </a:ln>
              <a:effectLst/>
            </c:spPr>
            <c:extLst>
              <c:ext xmlns:c16="http://schemas.microsoft.com/office/drawing/2014/chart" uri="{C3380CC4-5D6E-409C-BE32-E72D297353CC}">
                <c16:uniqueId val="{0000000D-8686-4E5D-BB6A-D3BFC593C69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Sheet1!$C$12:$I$12</c:f>
              <c:strCache>
                <c:ptCount val="7"/>
                <c:pt idx="0">
                  <c:v>2016</c:v>
                </c:pt>
                <c:pt idx="1">
                  <c:v>2017</c:v>
                </c:pt>
                <c:pt idx="2">
                  <c:v>2018</c:v>
                </c:pt>
                <c:pt idx="3">
                  <c:v>2019</c:v>
                </c:pt>
                <c:pt idx="4">
                  <c:v>2020E</c:v>
                </c:pt>
                <c:pt idx="5">
                  <c:v>2021E</c:v>
                </c:pt>
                <c:pt idx="6">
                  <c:v>2022E</c:v>
                </c:pt>
              </c:strCache>
            </c:strRef>
          </c:cat>
          <c:val>
            <c:numRef>
              <c:f>Sheet1!$C$13:$I$13</c:f>
              <c:numCache>
                <c:formatCode>0</c:formatCode>
                <c:ptCount val="7"/>
                <c:pt idx="0">
                  <c:v>6361</c:v>
                </c:pt>
                <c:pt idx="1">
                  <c:v>6557</c:v>
                </c:pt>
                <c:pt idx="2">
                  <c:v>6725</c:v>
                </c:pt>
                <c:pt idx="3">
                  <c:v>7467</c:v>
                </c:pt>
                <c:pt idx="4">
                  <c:v>7771</c:v>
                </c:pt>
                <c:pt idx="5">
                  <c:v>7966</c:v>
                </c:pt>
                <c:pt idx="6">
                  <c:v>8185</c:v>
                </c:pt>
              </c:numCache>
            </c:numRef>
          </c:val>
          <c:extLst>
            <c:ext xmlns:c16="http://schemas.microsoft.com/office/drawing/2014/chart" uri="{C3380CC4-5D6E-409C-BE32-E72D297353CC}">
              <c16:uniqueId val="{0000000E-8686-4E5D-BB6A-D3BFC593C69B}"/>
            </c:ext>
          </c:extLst>
        </c:ser>
        <c:dLbls>
          <c:showLegendKey val="0"/>
          <c:showVal val="0"/>
          <c:showCatName val="0"/>
          <c:showSerName val="0"/>
          <c:showPercent val="0"/>
          <c:showBubbleSize val="0"/>
        </c:dLbls>
        <c:gapWidth val="219"/>
        <c:axId val="589908936"/>
        <c:axId val="589903360"/>
      </c:barChart>
      <c:lineChart>
        <c:grouping val="standard"/>
        <c:varyColors val="0"/>
        <c:ser>
          <c:idx val="1"/>
          <c:order val="1"/>
          <c:tx>
            <c:strRef>
              <c:f>Sheet1!$B$14</c:f>
              <c:strCache>
                <c:ptCount val="1"/>
                <c:pt idx="0">
                  <c:v>EBITDA margin %</c:v>
                </c:pt>
              </c:strCache>
            </c:strRef>
          </c:tx>
          <c:spPr>
            <a:ln w="28575" cap="rnd">
              <a:solidFill>
                <a:schemeClr val="accent2"/>
              </a:solidFill>
              <a:round/>
            </a:ln>
            <a:effectLst/>
          </c:spPr>
          <c:marker>
            <c:symbol val="none"/>
          </c:marker>
          <c:dLbls>
            <c:dLbl>
              <c:idx val="0"/>
              <c:layout>
                <c:manualLayout>
                  <c:x val="5.5555555555555558E-3"/>
                  <c:y val="-2.3148148148148192E-2"/>
                </c:manualLayout>
              </c:layout>
              <c:tx>
                <c:rich>
                  <a:bodyPr/>
                  <a:lstStyle/>
                  <a:p>
                    <a:r>
                      <a:rPr lang="en-US"/>
                      <a:t>5.80 %</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8686-4E5D-BB6A-D3BFC593C69B}"/>
                </c:ext>
              </c:extLst>
            </c:dLbl>
            <c:dLbl>
              <c:idx val="1"/>
              <c:layout>
                <c:manualLayout>
                  <c:x val="2.7777777777777779E-3"/>
                  <c:y val="2.3148148148148147E-2"/>
                </c:manualLayout>
              </c:layout>
              <c:tx>
                <c:rich>
                  <a:bodyPr/>
                  <a:lstStyle/>
                  <a:p>
                    <a:r>
                      <a:rPr lang="en-US"/>
                      <a:t>4.80 %</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8686-4E5D-BB6A-D3BFC593C69B}"/>
                </c:ext>
              </c:extLst>
            </c:dLbl>
            <c:dLbl>
              <c:idx val="2"/>
              <c:layout>
                <c:manualLayout>
                  <c:x val="2.7777777777778286E-3"/>
                  <c:y val="-1.8518518518518517E-2"/>
                </c:manualLayout>
              </c:layout>
              <c:tx>
                <c:rich>
                  <a:bodyPr/>
                  <a:lstStyle/>
                  <a:p>
                    <a:r>
                      <a:rPr lang="en-US"/>
                      <a:t>5.8</a:t>
                    </a:r>
                    <a:r>
                      <a:rPr lang="en-US" baseline="0"/>
                      <a:t>0 %</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8686-4E5D-BB6A-D3BFC593C69B}"/>
                </c:ext>
              </c:extLst>
            </c:dLbl>
            <c:dLbl>
              <c:idx val="3"/>
              <c:layout>
                <c:manualLayout>
                  <c:x val="8.3333333333333332E-3"/>
                  <c:y val="5.092592592592584E-2"/>
                </c:manualLayout>
              </c:layout>
              <c:tx>
                <c:rich>
                  <a:bodyPr/>
                  <a:lstStyle/>
                  <a:p>
                    <a:r>
                      <a:rPr lang="en-US"/>
                      <a:t>5.00</a:t>
                    </a:r>
                    <a:r>
                      <a:rPr lang="en-US" baseline="0"/>
                      <a:t> %</a:t>
                    </a:r>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8686-4E5D-BB6A-D3BFC593C69B}"/>
                </c:ext>
              </c:extLst>
            </c:dLbl>
            <c:dLbl>
              <c:idx val="4"/>
              <c:layout>
                <c:manualLayout>
                  <c:x val="5.5555555555555558E-3"/>
                  <c:y val="-5.5555555555555552E-2"/>
                </c:manualLayout>
              </c:layout>
              <c:tx>
                <c:rich>
                  <a:bodyPr/>
                  <a:lstStyle/>
                  <a:p>
                    <a:r>
                      <a:rPr lang="en-US"/>
                      <a:t>5.60 %</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8686-4E5D-BB6A-D3BFC593C69B}"/>
                </c:ext>
              </c:extLst>
            </c:dLbl>
            <c:dLbl>
              <c:idx val="5"/>
              <c:layout>
                <c:manualLayout>
                  <c:x val="5.5555555555555558E-3"/>
                  <c:y val="3.7037037037037035E-2"/>
                </c:manualLayout>
              </c:layout>
              <c:tx>
                <c:rich>
                  <a:bodyPr/>
                  <a:lstStyle/>
                  <a:p>
                    <a:r>
                      <a:rPr lang="en-US"/>
                      <a:t>6.20 %</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8686-4E5D-BB6A-D3BFC593C69B}"/>
                </c:ext>
              </c:extLst>
            </c:dLbl>
            <c:dLbl>
              <c:idx val="6"/>
              <c:layout>
                <c:manualLayout>
                  <c:x val="-1.0185067526415994E-16"/>
                  <c:y val="-3.2407407407407406E-2"/>
                </c:manualLayout>
              </c:layout>
              <c:tx>
                <c:rich>
                  <a:bodyPr/>
                  <a:lstStyle/>
                  <a:p>
                    <a:r>
                      <a:rPr lang="en-US"/>
                      <a:t>6.70 %</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8686-4E5D-BB6A-D3BFC593C69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Sheet1!$C$12:$I$12</c:f>
              <c:strCache>
                <c:ptCount val="7"/>
                <c:pt idx="0">
                  <c:v>2016</c:v>
                </c:pt>
                <c:pt idx="1">
                  <c:v>2017</c:v>
                </c:pt>
                <c:pt idx="2">
                  <c:v>2018</c:v>
                </c:pt>
                <c:pt idx="3">
                  <c:v>2019</c:v>
                </c:pt>
                <c:pt idx="4">
                  <c:v>2020E</c:v>
                </c:pt>
                <c:pt idx="5">
                  <c:v>2021E</c:v>
                </c:pt>
                <c:pt idx="6">
                  <c:v>2022E</c:v>
                </c:pt>
              </c:strCache>
            </c:strRef>
          </c:cat>
          <c:val>
            <c:numRef>
              <c:f>Sheet1!$C$14:$I$14</c:f>
              <c:numCache>
                <c:formatCode>0.00%</c:formatCode>
                <c:ptCount val="7"/>
                <c:pt idx="0">
                  <c:v>5.8000000000000003E-2</c:v>
                </c:pt>
                <c:pt idx="1">
                  <c:v>4.8000000000000001E-2</c:v>
                </c:pt>
                <c:pt idx="2">
                  <c:v>5.8000000000000003E-2</c:v>
                </c:pt>
                <c:pt idx="3">
                  <c:v>0.05</c:v>
                </c:pt>
                <c:pt idx="4">
                  <c:v>5.6000000000000001E-2</c:v>
                </c:pt>
                <c:pt idx="5">
                  <c:v>6.2E-2</c:v>
                </c:pt>
                <c:pt idx="6">
                  <c:v>6.7000000000000004E-2</c:v>
                </c:pt>
              </c:numCache>
            </c:numRef>
          </c:val>
          <c:smooth val="0"/>
          <c:extLst>
            <c:ext xmlns:c16="http://schemas.microsoft.com/office/drawing/2014/chart" uri="{C3380CC4-5D6E-409C-BE32-E72D297353CC}">
              <c16:uniqueId val="{00000016-8686-4E5D-BB6A-D3BFC593C69B}"/>
            </c:ext>
          </c:extLst>
        </c:ser>
        <c:dLbls>
          <c:showLegendKey val="0"/>
          <c:showVal val="0"/>
          <c:showCatName val="0"/>
          <c:showSerName val="0"/>
          <c:showPercent val="0"/>
          <c:showBubbleSize val="0"/>
        </c:dLbls>
        <c:marker val="1"/>
        <c:smooth val="0"/>
        <c:axId val="589929600"/>
        <c:axId val="589929272"/>
      </c:lineChart>
      <c:catAx>
        <c:axId val="589908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903360"/>
        <c:crosses val="autoZero"/>
        <c:auto val="1"/>
        <c:lblAlgn val="ctr"/>
        <c:lblOffset val="100"/>
        <c:noMultiLvlLbl val="0"/>
      </c:catAx>
      <c:valAx>
        <c:axId val="589903360"/>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908936"/>
        <c:crosses val="autoZero"/>
        <c:crossBetween val="between"/>
      </c:valAx>
      <c:valAx>
        <c:axId val="589929272"/>
        <c:scaling>
          <c:orientation val="minMax"/>
          <c:max val="0.12000000000000001"/>
        </c:scaling>
        <c:delete val="0"/>
        <c:axPos val="r"/>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929600"/>
        <c:crosses val="max"/>
        <c:crossBetween val="between"/>
      </c:valAx>
      <c:catAx>
        <c:axId val="589929600"/>
        <c:scaling>
          <c:orientation val="minMax"/>
        </c:scaling>
        <c:delete val="1"/>
        <c:axPos val="b"/>
        <c:numFmt formatCode="General" sourceLinked="1"/>
        <c:majorTickMark val="none"/>
        <c:minorTickMark val="none"/>
        <c:tickLblPos val="nextTo"/>
        <c:crossAx val="589929272"/>
        <c:crosses val="autoZero"/>
        <c:auto val="1"/>
        <c:lblAlgn val="ctr"/>
        <c:lblOffset val="100"/>
        <c:noMultiLvlLbl val="0"/>
      </c:catAx>
      <c:spPr>
        <a:noFill/>
        <a:ln>
          <a:noFill/>
        </a:ln>
        <a:effectLst/>
      </c:spPr>
    </c:plotArea>
    <c:legend>
      <c:legendPos val="b"/>
      <c:legendEntry>
        <c:idx val="0"/>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Entry>
      <c:legendEntry>
        <c:idx val="1"/>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Sheet5!$I$9</c:f>
              <c:strCache>
                <c:ptCount val="1"/>
                <c:pt idx="0">
                  <c:v>EU</c:v>
                </c:pt>
              </c:strCache>
            </c:strRef>
          </c:tx>
          <c:spPr>
            <a:solidFill>
              <a:srgbClr val="002060"/>
            </a:solidFill>
            <a:ln>
              <a:noFill/>
            </a:ln>
            <a:effectLst/>
          </c:spPr>
          <c:invertIfNegative val="0"/>
          <c:cat>
            <c:strRef>
              <c:f>Sheet5!$H$10:$H$13</c:f>
              <c:strCache>
                <c:ptCount val="4"/>
                <c:pt idx="0">
                  <c:v>DCF</c:v>
                </c:pt>
                <c:pt idx="1">
                  <c:v>EV/EBITDA</c:v>
                </c:pt>
                <c:pt idx="2">
                  <c:v>EV/EBIT</c:v>
                </c:pt>
                <c:pt idx="3">
                  <c:v>P/E</c:v>
                </c:pt>
              </c:strCache>
            </c:strRef>
          </c:cat>
          <c:val>
            <c:numRef>
              <c:f>Sheet5!$I$10:$I$13</c:f>
              <c:numCache>
                <c:formatCode>General</c:formatCode>
                <c:ptCount val="4"/>
                <c:pt idx="0">
                  <c:v>8737.5</c:v>
                </c:pt>
                <c:pt idx="1">
                  <c:v>7359.4803763780374</c:v>
                </c:pt>
                <c:pt idx="2">
                  <c:v>8896.3170100045718</c:v>
                </c:pt>
                <c:pt idx="3">
                  <c:v>7921.6744186046517</c:v>
                </c:pt>
              </c:numCache>
            </c:numRef>
          </c:val>
          <c:extLst>
            <c:ext xmlns:c16="http://schemas.microsoft.com/office/drawing/2014/chart" uri="{C3380CC4-5D6E-409C-BE32-E72D297353CC}">
              <c16:uniqueId val="{00000000-B3E4-49A3-AA98-6EDE0DA0BB98}"/>
            </c:ext>
          </c:extLst>
        </c:ser>
        <c:ser>
          <c:idx val="1"/>
          <c:order val="1"/>
          <c:tx>
            <c:strRef>
              <c:f>Sheet5!$J$9</c:f>
              <c:strCache>
                <c:ptCount val="1"/>
                <c:pt idx="0">
                  <c:v>EU</c:v>
                </c:pt>
              </c:strCache>
            </c:strRef>
          </c:tx>
          <c:spPr>
            <a:solidFill>
              <a:schemeClr val="accent5">
                <a:lumMod val="60000"/>
                <a:lumOff val="40000"/>
              </a:schemeClr>
            </a:solidFill>
            <a:ln>
              <a:noFill/>
            </a:ln>
            <a:effectLst/>
          </c:spPr>
          <c:invertIfNegative val="0"/>
          <c:cat>
            <c:strRef>
              <c:f>Sheet5!$H$10:$H$13</c:f>
              <c:strCache>
                <c:ptCount val="4"/>
                <c:pt idx="0">
                  <c:v>DCF</c:v>
                </c:pt>
                <c:pt idx="1">
                  <c:v>EV/EBITDA</c:v>
                </c:pt>
                <c:pt idx="2">
                  <c:v>EV/EBIT</c:v>
                </c:pt>
                <c:pt idx="3">
                  <c:v>P/E</c:v>
                </c:pt>
              </c:strCache>
            </c:strRef>
          </c:cat>
          <c:val>
            <c:numRef>
              <c:f>Sheet5!$J$10:$J$13</c:f>
              <c:numCache>
                <c:formatCode>General</c:formatCode>
                <c:ptCount val="4"/>
                <c:pt idx="0">
                  <c:v>638.75</c:v>
                </c:pt>
                <c:pt idx="1">
                  <c:v>538.01065412434582</c:v>
                </c:pt>
                <c:pt idx="2">
                  <c:v>1231.9831956944017</c:v>
                </c:pt>
                <c:pt idx="3">
                  <c:v>904.17053023255812</c:v>
                </c:pt>
              </c:numCache>
            </c:numRef>
          </c:val>
          <c:extLst>
            <c:ext xmlns:c16="http://schemas.microsoft.com/office/drawing/2014/chart" uri="{C3380CC4-5D6E-409C-BE32-E72D297353CC}">
              <c16:uniqueId val="{00000001-B3E4-49A3-AA98-6EDE0DA0BB98}"/>
            </c:ext>
          </c:extLst>
        </c:ser>
        <c:dLbls>
          <c:showLegendKey val="0"/>
          <c:showVal val="0"/>
          <c:showCatName val="0"/>
          <c:showSerName val="0"/>
          <c:showPercent val="0"/>
          <c:showBubbleSize val="0"/>
        </c:dLbls>
        <c:gapWidth val="150"/>
        <c:overlap val="100"/>
        <c:axId val="589916152"/>
        <c:axId val="589920088"/>
      </c:barChart>
      <c:catAx>
        <c:axId val="58991615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9920088"/>
        <c:crosses val="autoZero"/>
        <c:auto val="1"/>
        <c:lblAlgn val="ctr"/>
        <c:lblOffset val="100"/>
        <c:noMultiLvlLbl val="0"/>
      </c:catAx>
      <c:valAx>
        <c:axId val="589920088"/>
        <c:scaling>
          <c:orientation val="minMax"/>
          <c:max val="10000"/>
          <c:min val="2000"/>
        </c:scaling>
        <c:delete val="1"/>
        <c:axPos val="b"/>
        <c:numFmt formatCode="General" sourceLinked="1"/>
        <c:majorTickMark val="out"/>
        <c:minorTickMark val="none"/>
        <c:tickLblPos val="nextTo"/>
        <c:crossAx val="589916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Sheet5!$I$3</c:f>
              <c:strCache>
                <c:ptCount val="1"/>
                <c:pt idx="0">
                  <c:v>USA</c:v>
                </c:pt>
              </c:strCache>
            </c:strRef>
          </c:tx>
          <c:spPr>
            <a:solidFill>
              <a:srgbClr val="002060"/>
            </a:solidFill>
            <a:ln>
              <a:noFill/>
            </a:ln>
            <a:effectLst/>
          </c:spPr>
          <c:invertIfNegative val="0"/>
          <c:cat>
            <c:strRef>
              <c:f>Sheet5!$H$4:$H$7</c:f>
              <c:strCache>
                <c:ptCount val="4"/>
                <c:pt idx="0">
                  <c:v>DCF</c:v>
                </c:pt>
                <c:pt idx="1">
                  <c:v>EV/EBITDA</c:v>
                </c:pt>
                <c:pt idx="2">
                  <c:v>EV/EBIT</c:v>
                </c:pt>
                <c:pt idx="3">
                  <c:v>P/E</c:v>
                </c:pt>
              </c:strCache>
            </c:strRef>
          </c:cat>
          <c:val>
            <c:numRef>
              <c:f>Sheet5!$I$4:$I$7</c:f>
              <c:numCache>
                <c:formatCode>General</c:formatCode>
                <c:ptCount val="4"/>
                <c:pt idx="0">
                  <c:v>6395.9709719229268</c:v>
                </c:pt>
                <c:pt idx="1">
                  <c:v>6539.1388576449899</c:v>
                </c:pt>
                <c:pt idx="2">
                  <c:v>5369.682231914654</c:v>
                </c:pt>
                <c:pt idx="3">
                  <c:v>6386.4765100671138</c:v>
                </c:pt>
              </c:numCache>
            </c:numRef>
          </c:val>
          <c:extLst>
            <c:ext xmlns:c16="http://schemas.microsoft.com/office/drawing/2014/chart" uri="{C3380CC4-5D6E-409C-BE32-E72D297353CC}">
              <c16:uniqueId val="{00000000-710F-4269-BC8E-18C8BD2F44A2}"/>
            </c:ext>
          </c:extLst>
        </c:ser>
        <c:ser>
          <c:idx val="1"/>
          <c:order val="1"/>
          <c:tx>
            <c:strRef>
              <c:f>Sheet5!$J$3</c:f>
              <c:strCache>
                <c:ptCount val="1"/>
                <c:pt idx="0">
                  <c:v>USA</c:v>
                </c:pt>
              </c:strCache>
            </c:strRef>
          </c:tx>
          <c:spPr>
            <a:solidFill>
              <a:schemeClr val="accent5">
                <a:lumMod val="60000"/>
                <a:lumOff val="40000"/>
              </a:schemeClr>
            </a:solidFill>
            <a:ln>
              <a:noFill/>
            </a:ln>
            <a:effectLst/>
          </c:spPr>
          <c:invertIfNegative val="0"/>
          <c:cat>
            <c:strRef>
              <c:f>Sheet5!$H$4:$H$7</c:f>
              <c:strCache>
                <c:ptCount val="4"/>
                <c:pt idx="0">
                  <c:v>DCF</c:v>
                </c:pt>
                <c:pt idx="1">
                  <c:v>EV/EBITDA</c:v>
                </c:pt>
                <c:pt idx="2">
                  <c:v>EV/EBIT</c:v>
                </c:pt>
                <c:pt idx="3">
                  <c:v>P/E</c:v>
                </c:pt>
              </c:strCache>
            </c:strRef>
          </c:cat>
          <c:val>
            <c:numRef>
              <c:f>Sheet5!$J$4:$J$7</c:f>
              <c:numCache>
                <c:formatCode>General</c:formatCode>
                <c:ptCount val="4"/>
                <c:pt idx="0">
                  <c:v>646.73566912810475</c:v>
                </c:pt>
                <c:pt idx="1">
                  <c:v>478.04005096660876</c:v>
                </c:pt>
                <c:pt idx="2">
                  <c:v>743.60640122178575</c:v>
                </c:pt>
                <c:pt idx="3">
                  <c:v>574.43464832214795</c:v>
                </c:pt>
              </c:numCache>
            </c:numRef>
          </c:val>
          <c:extLst>
            <c:ext xmlns:c16="http://schemas.microsoft.com/office/drawing/2014/chart" uri="{C3380CC4-5D6E-409C-BE32-E72D297353CC}">
              <c16:uniqueId val="{00000001-710F-4269-BC8E-18C8BD2F44A2}"/>
            </c:ext>
          </c:extLst>
        </c:ser>
        <c:dLbls>
          <c:showLegendKey val="0"/>
          <c:showVal val="0"/>
          <c:showCatName val="0"/>
          <c:showSerName val="0"/>
          <c:showPercent val="0"/>
          <c:showBubbleSize val="0"/>
        </c:dLbls>
        <c:gapWidth val="150"/>
        <c:overlap val="100"/>
        <c:axId val="1038169040"/>
        <c:axId val="1038168384"/>
      </c:barChart>
      <c:catAx>
        <c:axId val="1038169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8168384"/>
        <c:crosses val="autoZero"/>
        <c:auto val="1"/>
        <c:lblAlgn val="ctr"/>
        <c:lblOffset val="100"/>
        <c:noMultiLvlLbl val="0"/>
      </c:catAx>
      <c:valAx>
        <c:axId val="1038168384"/>
        <c:scaling>
          <c:orientation val="minMax"/>
          <c:max val="10000"/>
          <c:min val="2000"/>
        </c:scaling>
        <c:delete val="1"/>
        <c:axPos val="b"/>
        <c:numFmt formatCode="General" sourceLinked="1"/>
        <c:majorTickMark val="none"/>
        <c:minorTickMark val="none"/>
        <c:tickLblPos val="nextTo"/>
        <c:crossAx val="1038169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D29-4593-8A16-AFC2C761FE1C}"/>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CD29-4593-8A16-AFC2C761FE1C}"/>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CD29-4593-8A16-AFC2C761FE1C}"/>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CD29-4593-8A16-AFC2C761FE1C}"/>
              </c:ext>
            </c:extLst>
          </c:dPt>
          <c:dLbls>
            <c:dLbl>
              <c:idx val="0"/>
              <c:layout>
                <c:manualLayout>
                  <c:x val="3.3800306211723536E-3"/>
                  <c:y val="-5.1006488772236805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D29-4593-8A16-AFC2C761FE1C}"/>
                </c:ext>
              </c:extLst>
            </c:dLbl>
            <c:dLbl>
              <c:idx val="1"/>
              <c:layout>
                <c:manualLayout>
                  <c:x val="-2.1584208223972005E-2"/>
                  <c:y val="-2.658172936716243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D29-4593-8A16-AFC2C761FE1C}"/>
                </c:ext>
              </c:extLst>
            </c:dLbl>
            <c:dLbl>
              <c:idx val="2"/>
              <c:layout>
                <c:manualLayout>
                  <c:x val="1.1901492214028104E-2"/>
                  <c:y val="-1.0671478565179367E-2"/>
                </c:manualLayout>
              </c:layout>
              <c:showLegendKey val="0"/>
              <c:showVal val="0"/>
              <c:showCatName val="1"/>
              <c:showSerName val="0"/>
              <c:showPercent val="1"/>
              <c:showBubbleSize val="0"/>
              <c:extLst>
                <c:ext xmlns:c15="http://schemas.microsoft.com/office/drawing/2012/chart" uri="{CE6537A1-D6FC-4f65-9D91-7224C49458BB}">
                  <c15:layout>
                    <c:manualLayout>
                      <c:w val="0.22397141644182231"/>
                      <c:h val="0.22519352018663794"/>
                    </c:manualLayout>
                  </c15:layout>
                </c:ext>
                <c:ext xmlns:c16="http://schemas.microsoft.com/office/drawing/2014/chart" uri="{C3380CC4-5D6E-409C-BE32-E72D297353CC}">
                  <c16:uniqueId val="{00000005-CD29-4593-8A16-AFC2C761FE1C}"/>
                </c:ext>
              </c:extLst>
            </c:dLbl>
            <c:dLbl>
              <c:idx val="3"/>
              <c:layout>
                <c:manualLayout>
                  <c:x val="-1.9026793525809275E-2"/>
                  <c:y val="5.446157771945173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CD29-4593-8A16-AFC2C761FE1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'[Chart in Microsoft PowerPoint]Sheet4'!$I$2:$I$5</c:f>
              <c:strCache>
                <c:ptCount val="4"/>
                <c:pt idx="0">
                  <c:v>Top 3</c:v>
                </c:pt>
                <c:pt idx="1">
                  <c:v>Top 4-10</c:v>
                </c:pt>
                <c:pt idx="2">
                  <c:v>Top 11-20</c:v>
                </c:pt>
                <c:pt idx="3">
                  <c:v>Others</c:v>
                </c:pt>
              </c:strCache>
            </c:strRef>
          </c:cat>
          <c:val>
            <c:numRef>
              <c:f>'[Chart in Microsoft PowerPoint]Sheet4'!$J$2:$J$5</c:f>
              <c:numCache>
                <c:formatCode>0%</c:formatCode>
                <c:ptCount val="4"/>
                <c:pt idx="0">
                  <c:v>0.42</c:v>
                </c:pt>
                <c:pt idx="1">
                  <c:v>0.28000000000000003</c:v>
                </c:pt>
                <c:pt idx="2">
                  <c:v>0.11</c:v>
                </c:pt>
                <c:pt idx="3">
                  <c:v>0.19</c:v>
                </c:pt>
              </c:numCache>
            </c:numRef>
          </c:val>
          <c:extLst>
            <c:ext xmlns:c16="http://schemas.microsoft.com/office/drawing/2014/chart" uri="{C3380CC4-5D6E-409C-BE32-E72D297353CC}">
              <c16:uniqueId val="{00000008-CD29-4593-8A16-AFC2C761FE1C}"/>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'Nordic health care market'!$J$4</c:f>
              <c:strCache>
                <c:ptCount val="1"/>
                <c:pt idx="0">
                  <c:v>Market size (billions of SEK)</c:v>
                </c:pt>
              </c:strCache>
            </c:strRef>
          </c:tx>
          <c:spPr>
            <a:solidFill>
              <a:schemeClr val="accent1"/>
            </a:solidFill>
            <a:ln>
              <a:noFill/>
            </a:ln>
            <a:effectLst/>
          </c:spPr>
          <c:invertIfNegative val="0"/>
          <c:dPt>
            <c:idx val="0"/>
            <c:invertIfNegative val="0"/>
            <c:bubble3D val="0"/>
            <c:spPr>
              <a:solidFill>
                <a:srgbClr val="002060"/>
              </a:solidFill>
              <a:ln>
                <a:noFill/>
              </a:ln>
              <a:effectLst/>
            </c:spPr>
            <c:extLst>
              <c:ext xmlns:c16="http://schemas.microsoft.com/office/drawing/2014/chart" uri="{C3380CC4-5D6E-409C-BE32-E72D297353CC}">
                <c16:uniqueId val="{00000001-C259-4895-9E83-5AC99E4723F9}"/>
              </c:ext>
            </c:extLst>
          </c:dPt>
          <c:dPt>
            <c:idx val="1"/>
            <c:invertIfNegative val="0"/>
            <c:bubble3D val="0"/>
            <c:spPr>
              <a:solidFill>
                <a:srgbClr val="002060"/>
              </a:solidFill>
              <a:ln>
                <a:noFill/>
              </a:ln>
              <a:effectLst/>
            </c:spPr>
            <c:extLst>
              <c:ext xmlns:c16="http://schemas.microsoft.com/office/drawing/2014/chart" uri="{C3380CC4-5D6E-409C-BE32-E72D297353CC}">
                <c16:uniqueId val="{00000003-C259-4895-9E83-5AC99E4723F9}"/>
              </c:ext>
            </c:extLst>
          </c:dPt>
          <c:dPt>
            <c:idx val="2"/>
            <c:invertIfNegative val="0"/>
            <c:bubble3D val="0"/>
            <c:spPr>
              <a:solidFill>
                <a:srgbClr val="002060"/>
              </a:solidFill>
              <a:ln>
                <a:noFill/>
              </a:ln>
              <a:effectLst/>
            </c:spPr>
            <c:extLst>
              <c:ext xmlns:c16="http://schemas.microsoft.com/office/drawing/2014/chart" uri="{C3380CC4-5D6E-409C-BE32-E72D297353CC}">
                <c16:uniqueId val="{00000005-C259-4895-9E83-5AC99E4723F9}"/>
              </c:ext>
            </c:extLst>
          </c:dPt>
          <c:dPt>
            <c:idx val="3"/>
            <c:invertIfNegative val="0"/>
            <c:bubble3D val="0"/>
            <c:spPr>
              <a:solidFill>
                <a:srgbClr val="002060"/>
              </a:solidFill>
              <a:ln>
                <a:noFill/>
              </a:ln>
              <a:effectLst/>
            </c:spPr>
            <c:extLst>
              <c:ext xmlns:c16="http://schemas.microsoft.com/office/drawing/2014/chart" uri="{C3380CC4-5D6E-409C-BE32-E72D297353CC}">
                <c16:uniqueId val="{00000007-C259-4895-9E83-5AC99E4723F9}"/>
              </c:ext>
            </c:extLst>
          </c:dPt>
          <c:dPt>
            <c:idx val="4"/>
            <c:invertIfNegative val="0"/>
            <c:bubble3D val="0"/>
            <c:spPr>
              <a:solidFill>
                <a:srgbClr val="002060"/>
              </a:solidFill>
              <a:ln>
                <a:noFill/>
              </a:ln>
              <a:effectLst/>
            </c:spPr>
            <c:extLst>
              <c:ext xmlns:c16="http://schemas.microsoft.com/office/drawing/2014/chart" uri="{C3380CC4-5D6E-409C-BE32-E72D297353CC}">
                <c16:uniqueId val="{00000009-C259-4895-9E83-5AC99E4723F9}"/>
              </c:ext>
            </c:extLst>
          </c:dPt>
          <c:dPt>
            <c:idx val="5"/>
            <c:invertIfNegative val="0"/>
            <c:bubble3D val="0"/>
            <c:spPr>
              <a:solidFill>
                <a:srgbClr val="002060"/>
              </a:solidFill>
              <a:ln>
                <a:noFill/>
              </a:ln>
              <a:effectLst/>
            </c:spPr>
            <c:extLst>
              <c:ext xmlns:c16="http://schemas.microsoft.com/office/drawing/2014/chart" uri="{C3380CC4-5D6E-409C-BE32-E72D297353CC}">
                <c16:uniqueId val="{0000000B-C259-4895-9E83-5AC99E4723F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'Nordic health care market'!$I$5:$I$14</c:f>
              <c:strCache>
                <c:ptCount val="10"/>
                <c:pt idx="0">
                  <c:v>2013</c:v>
                </c:pt>
                <c:pt idx="1">
                  <c:v>2014</c:v>
                </c:pt>
                <c:pt idx="2">
                  <c:v>2015</c:v>
                </c:pt>
                <c:pt idx="3">
                  <c:v>2016</c:v>
                </c:pt>
                <c:pt idx="4">
                  <c:v>2017</c:v>
                </c:pt>
                <c:pt idx="5">
                  <c:v>2018</c:v>
                </c:pt>
                <c:pt idx="6">
                  <c:v>2019E</c:v>
                </c:pt>
                <c:pt idx="7">
                  <c:v>2020E</c:v>
                </c:pt>
                <c:pt idx="8">
                  <c:v>2021E</c:v>
                </c:pt>
                <c:pt idx="9">
                  <c:v>2022E</c:v>
                </c:pt>
              </c:strCache>
            </c:strRef>
          </c:cat>
          <c:val>
            <c:numRef>
              <c:f>'Nordic health care market'!$J$5:$J$14</c:f>
              <c:numCache>
                <c:formatCode>General</c:formatCode>
                <c:ptCount val="10"/>
                <c:pt idx="0">
                  <c:v>206</c:v>
                </c:pt>
                <c:pt idx="1">
                  <c:v>215</c:v>
                </c:pt>
                <c:pt idx="2">
                  <c:v>231</c:v>
                </c:pt>
                <c:pt idx="3">
                  <c:v>223</c:v>
                </c:pt>
                <c:pt idx="4">
                  <c:v>233</c:v>
                </c:pt>
                <c:pt idx="5">
                  <c:v>244</c:v>
                </c:pt>
                <c:pt idx="6" formatCode="0">
                  <c:v>252.40290411264868</c:v>
                </c:pt>
                <c:pt idx="7" formatCode="0">
                  <c:v>258.57115950190189</c:v>
                </c:pt>
                <c:pt idx="8" formatCode="0">
                  <c:v>267.47586712317593</c:v>
                </c:pt>
                <c:pt idx="9" formatCode="0">
                  <c:v>276.68723623745302</c:v>
                </c:pt>
              </c:numCache>
            </c:numRef>
          </c:val>
          <c:extLst>
            <c:ext xmlns:c16="http://schemas.microsoft.com/office/drawing/2014/chart" uri="{C3380CC4-5D6E-409C-BE32-E72D297353CC}">
              <c16:uniqueId val="{0000000C-C259-4895-9E83-5AC99E4723F9}"/>
            </c:ext>
          </c:extLst>
        </c:ser>
        <c:dLbls>
          <c:showLegendKey val="0"/>
          <c:showVal val="1"/>
          <c:showCatName val="0"/>
          <c:showSerName val="0"/>
          <c:showPercent val="0"/>
          <c:showBubbleSize val="0"/>
        </c:dLbls>
        <c:gapWidth val="219"/>
        <c:overlap val="-27"/>
        <c:axId val="763398184"/>
        <c:axId val="763393592"/>
      </c:barChart>
      <c:lineChart>
        <c:grouping val="standard"/>
        <c:varyColors val="0"/>
        <c:ser>
          <c:idx val="1"/>
          <c:order val="1"/>
          <c:tx>
            <c:strRef>
              <c:f>'Nordic health care market'!$K$4</c:f>
              <c:strCache>
                <c:ptCount val="1"/>
                <c:pt idx="0">
                  <c:v>Share of private market</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'Nordic health care market'!$I$5:$I$14</c:f>
              <c:strCache>
                <c:ptCount val="10"/>
                <c:pt idx="0">
                  <c:v>2013</c:v>
                </c:pt>
                <c:pt idx="1">
                  <c:v>2014</c:v>
                </c:pt>
                <c:pt idx="2">
                  <c:v>2015</c:v>
                </c:pt>
                <c:pt idx="3">
                  <c:v>2016</c:v>
                </c:pt>
                <c:pt idx="4">
                  <c:v>2017</c:v>
                </c:pt>
                <c:pt idx="5">
                  <c:v>2018</c:v>
                </c:pt>
                <c:pt idx="6">
                  <c:v>2019E</c:v>
                </c:pt>
                <c:pt idx="7">
                  <c:v>2020E</c:v>
                </c:pt>
                <c:pt idx="8">
                  <c:v>2021E</c:v>
                </c:pt>
                <c:pt idx="9">
                  <c:v>2022E</c:v>
                </c:pt>
              </c:strCache>
            </c:strRef>
          </c:cat>
          <c:val>
            <c:numRef>
              <c:f>'Nordic health care market'!$K$5:$K$14</c:f>
              <c:numCache>
                <c:formatCode>0%</c:formatCode>
                <c:ptCount val="10"/>
                <c:pt idx="0">
                  <c:v>0.18</c:v>
                </c:pt>
                <c:pt idx="1">
                  <c:v>0.188</c:v>
                </c:pt>
                <c:pt idx="2">
                  <c:v>0.19600000000000001</c:v>
                </c:pt>
                <c:pt idx="3">
                  <c:v>0.26300000000000001</c:v>
                </c:pt>
                <c:pt idx="4">
                  <c:v>0.26</c:v>
                </c:pt>
                <c:pt idx="5">
                  <c:v>0.26</c:v>
                </c:pt>
                <c:pt idx="6">
                  <c:v>0.26</c:v>
                </c:pt>
                <c:pt idx="7">
                  <c:v>0.26780000000000004</c:v>
                </c:pt>
                <c:pt idx="8">
                  <c:v>0.27583400000000002</c:v>
                </c:pt>
                <c:pt idx="9">
                  <c:v>0.28410902000000005</c:v>
                </c:pt>
              </c:numCache>
            </c:numRef>
          </c:val>
          <c:smooth val="0"/>
          <c:extLst>
            <c:ext xmlns:c16="http://schemas.microsoft.com/office/drawing/2014/chart" uri="{C3380CC4-5D6E-409C-BE32-E72D297353CC}">
              <c16:uniqueId val="{0000000D-C259-4895-9E83-5AC99E4723F9}"/>
            </c:ext>
          </c:extLst>
        </c:ser>
        <c:dLbls>
          <c:showLegendKey val="0"/>
          <c:showVal val="1"/>
          <c:showCatName val="0"/>
          <c:showSerName val="0"/>
          <c:showPercent val="0"/>
          <c:showBubbleSize val="0"/>
        </c:dLbls>
        <c:marker val="1"/>
        <c:smooth val="0"/>
        <c:axId val="763368664"/>
        <c:axId val="763376536"/>
      </c:lineChart>
      <c:catAx>
        <c:axId val="763398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3393592"/>
        <c:crosses val="autoZero"/>
        <c:auto val="1"/>
        <c:lblAlgn val="ctr"/>
        <c:lblOffset val="100"/>
        <c:noMultiLvlLbl val="0"/>
      </c:catAx>
      <c:valAx>
        <c:axId val="763393592"/>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3398184"/>
        <c:crosses val="autoZero"/>
        <c:crossBetween val="between"/>
      </c:valAx>
      <c:valAx>
        <c:axId val="763376536"/>
        <c:scaling>
          <c:orientation val="minMax"/>
          <c:max val="0.5"/>
          <c:min val="0.1"/>
        </c:scaling>
        <c:delete val="0"/>
        <c:axPos val="r"/>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3368664"/>
        <c:crosses val="max"/>
        <c:crossBetween val="between"/>
      </c:valAx>
      <c:catAx>
        <c:axId val="763368664"/>
        <c:scaling>
          <c:orientation val="minMax"/>
        </c:scaling>
        <c:delete val="1"/>
        <c:axPos val="b"/>
        <c:numFmt formatCode="General" sourceLinked="1"/>
        <c:majorTickMark val="out"/>
        <c:minorTickMark val="none"/>
        <c:tickLblPos val="nextTo"/>
        <c:crossAx val="7633765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Taul1!$E$2</c:f>
              <c:strCache>
                <c:ptCount val="1"/>
                <c:pt idx="0">
                  <c:v>P/E</c:v>
                </c:pt>
              </c:strCache>
            </c:strRef>
          </c:tx>
          <c:spPr>
            <a:solidFill>
              <a:schemeClr val="accent5">
                <a:lumMod val="75000"/>
              </a:schemeClr>
            </a:solidFill>
            <a:ln>
              <a:noFill/>
            </a:ln>
            <a:effectLst/>
          </c:spPr>
          <c:invertIfNegative val="0"/>
          <c:dLbls>
            <c:dLbl>
              <c:idx val="0"/>
              <c:tx>
                <c:rich>
                  <a:bodyPr/>
                  <a:lstStyle/>
                  <a:p>
                    <a:r>
                      <a:rPr lang="en-US"/>
                      <a:t>22.5</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3A5-4B41-9084-F074298CD0F0}"/>
                </c:ext>
              </c:extLst>
            </c:dLbl>
            <c:dLbl>
              <c:idx val="2"/>
              <c:tx>
                <c:rich>
                  <a:bodyPr/>
                  <a:lstStyle/>
                  <a:p>
                    <a:r>
                      <a:rPr lang="en-US"/>
                      <a:t>36.1</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3A5-4B41-9084-F074298CD0F0}"/>
                </c:ext>
              </c:extLst>
            </c:dLbl>
            <c:dLbl>
              <c:idx val="4"/>
              <c:tx>
                <c:rich>
                  <a:bodyPr/>
                  <a:lstStyle/>
                  <a:p>
                    <a:r>
                      <a:rPr lang="en-US"/>
                      <a:t>19.9</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3A5-4B41-9084-F074298CD0F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Taul1!$B$3:$B$7</c:f>
              <c:strCache>
                <c:ptCount val="5"/>
                <c:pt idx="0">
                  <c:v>Terveystalo</c:v>
                </c:pt>
                <c:pt idx="1">
                  <c:v>Korian</c:v>
                </c:pt>
                <c:pt idx="2">
                  <c:v>Koninklijke Philips</c:v>
                </c:pt>
                <c:pt idx="3">
                  <c:v>Attendo</c:v>
                </c:pt>
                <c:pt idx="4">
                  <c:v>Ambea</c:v>
                </c:pt>
              </c:strCache>
            </c:strRef>
          </c:cat>
          <c:val>
            <c:numRef>
              <c:f>Taul1!$E$3:$E$7</c:f>
              <c:numCache>
                <c:formatCode>General</c:formatCode>
                <c:ptCount val="5"/>
                <c:pt idx="0">
                  <c:v>22.5</c:v>
                </c:pt>
                <c:pt idx="1">
                  <c:v>18</c:v>
                </c:pt>
                <c:pt idx="2">
                  <c:v>36.1</c:v>
                </c:pt>
                <c:pt idx="3">
                  <c:v>80</c:v>
                </c:pt>
                <c:pt idx="4">
                  <c:v>19.899999999999999</c:v>
                </c:pt>
              </c:numCache>
            </c:numRef>
          </c:val>
          <c:extLst>
            <c:ext xmlns:c16="http://schemas.microsoft.com/office/drawing/2014/chart" uri="{C3380CC4-5D6E-409C-BE32-E72D297353CC}">
              <c16:uniqueId val="{00000000-43A5-4B41-9084-F074298CD0F0}"/>
            </c:ext>
          </c:extLst>
        </c:ser>
        <c:dLbls>
          <c:dLblPos val="outEnd"/>
          <c:showLegendKey val="0"/>
          <c:showVal val="1"/>
          <c:showCatName val="0"/>
          <c:showSerName val="0"/>
          <c:showPercent val="0"/>
          <c:showBubbleSize val="0"/>
        </c:dLbls>
        <c:gapWidth val="182"/>
        <c:overlap val="15"/>
        <c:axId val="857557984"/>
        <c:axId val="857555032"/>
      </c:barChart>
      <c:catAx>
        <c:axId val="857557984"/>
        <c:scaling>
          <c:orientation val="minMax"/>
        </c:scaling>
        <c:delete val="1"/>
        <c:axPos val="l"/>
        <c:numFmt formatCode="General" sourceLinked="1"/>
        <c:majorTickMark val="out"/>
        <c:minorTickMark val="none"/>
        <c:tickLblPos val="nextTo"/>
        <c:crossAx val="857555032"/>
        <c:crosses val="autoZero"/>
        <c:auto val="1"/>
        <c:lblAlgn val="ctr"/>
        <c:lblOffset val="100"/>
        <c:noMultiLvlLbl val="0"/>
      </c:catAx>
      <c:valAx>
        <c:axId val="857555032"/>
        <c:scaling>
          <c:orientation val="minMax"/>
        </c:scaling>
        <c:delete val="1"/>
        <c:axPos val="b"/>
        <c:numFmt formatCode="General" sourceLinked="1"/>
        <c:majorTickMark val="out"/>
        <c:minorTickMark val="none"/>
        <c:tickLblPos val="nextTo"/>
        <c:crossAx val="857557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Taul1!$E$2</c:f>
              <c:strCache>
                <c:ptCount val="1"/>
                <c:pt idx="0">
                  <c:v>P/E</c:v>
                </c:pt>
              </c:strCache>
            </c:strRef>
          </c:tx>
          <c:spPr>
            <a:solidFill>
              <a:srgbClr val="002060"/>
            </a:solidFill>
            <a:ln>
              <a:noFill/>
            </a:ln>
            <a:effectLst/>
          </c:spPr>
          <c:invertIfNegative val="0"/>
          <c:dLbls>
            <c:dLbl>
              <c:idx val="0"/>
              <c:tx>
                <c:rich>
                  <a:bodyPr/>
                  <a:lstStyle/>
                  <a:p>
                    <a:r>
                      <a:rPr lang="en-US"/>
                      <a:t>13.6</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A80-4C20-8A09-D16491E7349C}"/>
                </c:ext>
              </c:extLst>
            </c:dLbl>
            <c:dLbl>
              <c:idx val="1"/>
              <c:tx>
                <c:rich>
                  <a:bodyPr/>
                  <a:lstStyle/>
                  <a:p>
                    <a:r>
                      <a:rPr lang="en-US"/>
                      <a:t>9.4</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A80-4C20-8A09-D16491E7349C}"/>
                </c:ext>
              </c:extLst>
            </c:dLbl>
            <c:dLbl>
              <c:idx val="2"/>
              <c:tx>
                <c:rich>
                  <a:bodyPr/>
                  <a:lstStyle/>
                  <a:p>
                    <a:r>
                      <a:rPr lang="en-US"/>
                      <a:t>6.8</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A80-4C20-8A09-D16491E7349C}"/>
                </c:ext>
              </c:extLst>
            </c:dLbl>
            <c:dLbl>
              <c:idx val="3"/>
              <c:tx>
                <c:rich>
                  <a:bodyPr/>
                  <a:lstStyle/>
                  <a:p>
                    <a:r>
                      <a:rPr lang="en-US"/>
                      <a:t>8.4</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A80-4C20-8A09-D16491E7349C}"/>
                </c:ext>
              </c:extLst>
            </c:dLbl>
            <c:dLbl>
              <c:idx val="4"/>
              <c:tx>
                <c:rich>
                  <a:bodyPr/>
                  <a:lstStyle/>
                  <a:p>
                    <a:r>
                      <a:rPr lang="en-US"/>
                      <a:t>9.6</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A80-4C20-8A09-D16491E734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Taul1!$B$3:$B$7</c:f>
              <c:strCache>
                <c:ptCount val="5"/>
                <c:pt idx="0">
                  <c:v>National HealthCare Corporation</c:v>
                </c:pt>
                <c:pt idx="1">
                  <c:v>Molina HealthCare</c:v>
                </c:pt>
                <c:pt idx="2">
                  <c:v>Magellan Health Incorporated</c:v>
                </c:pt>
                <c:pt idx="3">
                  <c:v>Cigna Corporation</c:v>
                </c:pt>
                <c:pt idx="4">
                  <c:v>Centene</c:v>
                </c:pt>
              </c:strCache>
            </c:strRef>
          </c:cat>
          <c:val>
            <c:numRef>
              <c:f>Taul1!$C$3:$C$7</c:f>
              <c:numCache>
                <c:formatCode>General</c:formatCode>
                <c:ptCount val="5"/>
                <c:pt idx="0">
                  <c:v>13.6</c:v>
                </c:pt>
                <c:pt idx="1">
                  <c:v>9.4</c:v>
                </c:pt>
                <c:pt idx="2">
                  <c:v>6.8</c:v>
                </c:pt>
                <c:pt idx="3">
                  <c:v>8.4</c:v>
                </c:pt>
                <c:pt idx="4">
                  <c:v>9.6</c:v>
                </c:pt>
              </c:numCache>
            </c:numRef>
          </c:val>
          <c:extLst>
            <c:ext xmlns:c16="http://schemas.microsoft.com/office/drawing/2014/chart" uri="{C3380CC4-5D6E-409C-BE32-E72D297353CC}">
              <c16:uniqueId val="{00000000-BA80-4C20-8A09-D16491E7349C}"/>
            </c:ext>
          </c:extLst>
        </c:ser>
        <c:dLbls>
          <c:dLblPos val="outEnd"/>
          <c:showLegendKey val="0"/>
          <c:showVal val="1"/>
          <c:showCatName val="0"/>
          <c:showSerName val="0"/>
          <c:showPercent val="0"/>
          <c:showBubbleSize val="0"/>
        </c:dLbls>
        <c:gapWidth val="182"/>
        <c:axId val="857557984"/>
        <c:axId val="857555032"/>
      </c:barChart>
      <c:catAx>
        <c:axId val="85755798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7555032"/>
        <c:crosses val="autoZero"/>
        <c:auto val="1"/>
        <c:lblAlgn val="ctr"/>
        <c:lblOffset val="100"/>
        <c:noMultiLvlLbl val="0"/>
      </c:catAx>
      <c:valAx>
        <c:axId val="857555032"/>
        <c:scaling>
          <c:orientation val="minMax"/>
        </c:scaling>
        <c:delete val="1"/>
        <c:axPos val="b"/>
        <c:numFmt formatCode="General" sourceLinked="1"/>
        <c:majorTickMark val="out"/>
        <c:minorTickMark val="none"/>
        <c:tickLblPos val="nextTo"/>
        <c:crossAx val="857557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Taul1!$E$2</c:f>
              <c:strCache>
                <c:ptCount val="1"/>
                <c:pt idx="0">
                  <c:v>P/E</c:v>
                </c:pt>
              </c:strCache>
            </c:strRef>
          </c:tx>
          <c:spPr>
            <a:solidFill>
              <a:schemeClr val="accent5">
                <a:lumMod val="50000"/>
              </a:schemeClr>
            </a:solidFill>
            <a:ln>
              <a:noFill/>
            </a:ln>
            <a:effectLst/>
          </c:spPr>
          <c:invertIfNegative val="0"/>
          <c:dLbls>
            <c:dLbl>
              <c:idx val="0"/>
              <c:tx>
                <c:rich>
                  <a:bodyPr/>
                  <a:lstStyle/>
                  <a:p>
                    <a:r>
                      <a:rPr lang="en-US"/>
                      <a:t>24.7</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32E-4624-80EF-71D19440DF8E}"/>
                </c:ext>
              </c:extLst>
            </c:dLbl>
            <c:dLbl>
              <c:idx val="1"/>
              <c:tx>
                <c:rich>
                  <a:bodyPr/>
                  <a:lstStyle/>
                  <a:p>
                    <a:r>
                      <a:rPr lang="en-US"/>
                      <a:t>10.2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32E-4624-80EF-71D19440DF8E}"/>
                </c:ext>
              </c:extLst>
            </c:dLbl>
            <c:dLbl>
              <c:idx val="2"/>
              <c:tx>
                <c:rich>
                  <a:bodyPr/>
                  <a:lstStyle/>
                  <a:p>
                    <a:r>
                      <a:rPr lang="en-US"/>
                      <a:t>17.7</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32E-4624-80EF-71D19440DF8E}"/>
                </c:ext>
              </c:extLst>
            </c:dLbl>
            <c:dLbl>
              <c:idx val="3"/>
              <c:tx>
                <c:rich>
                  <a:bodyPr/>
                  <a:lstStyle/>
                  <a:p>
                    <a:r>
                      <a:rPr lang="en-US"/>
                      <a:t>12.2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32E-4624-80EF-71D19440DF8E}"/>
                </c:ext>
              </c:extLst>
            </c:dLbl>
            <c:dLbl>
              <c:idx val="4"/>
              <c:tx>
                <c:rich>
                  <a:bodyPr/>
                  <a:lstStyle/>
                  <a:p>
                    <a:r>
                      <a:rPr lang="en-US"/>
                      <a:t>14.6</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32E-4624-80EF-71D19440DF8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Taul1!$B$3:$B$7</c:f>
              <c:strCache>
                <c:ptCount val="5"/>
                <c:pt idx="0">
                  <c:v>National HealthCare Corporation</c:v>
                </c:pt>
                <c:pt idx="1">
                  <c:v>Molina HealthCare</c:v>
                </c:pt>
                <c:pt idx="2">
                  <c:v>Magellan Health Incorporated</c:v>
                </c:pt>
                <c:pt idx="3">
                  <c:v>Cigna Corporation</c:v>
                </c:pt>
                <c:pt idx="4">
                  <c:v>Centene</c:v>
                </c:pt>
              </c:strCache>
            </c:strRef>
          </c:cat>
          <c:val>
            <c:numRef>
              <c:f>Taul1!$D$3:$D$7</c:f>
              <c:numCache>
                <c:formatCode>General</c:formatCode>
                <c:ptCount val="5"/>
                <c:pt idx="0">
                  <c:v>24.7</c:v>
                </c:pt>
                <c:pt idx="1">
                  <c:v>10.199999999999999</c:v>
                </c:pt>
                <c:pt idx="2">
                  <c:v>17.7</c:v>
                </c:pt>
                <c:pt idx="3">
                  <c:v>12.2</c:v>
                </c:pt>
                <c:pt idx="4">
                  <c:v>14.6</c:v>
                </c:pt>
              </c:numCache>
            </c:numRef>
          </c:val>
          <c:extLst>
            <c:ext xmlns:c16="http://schemas.microsoft.com/office/drawing/2014/chart" uri="{C3380CC4-5D6E-409C-BE32-E72D297353CC}">
              <c16:uniqueId val="{00000000-D32E-4624-80EF-71D19440DF8E}"/>
            </c:ext>
          </c:extLst>
        </c:ser>
        <c:dLbls>
          <c:dLblPos val="outEnd"/>
          <c:showLegendKey val="0"/>
          <c:showVal val="1"/>
          <c:showCatName val="0"/>
          <c:showSerName val="0"/>
          <c:showPercent val="0"/>
          <c:showBubbleSize val="0"/>
        </c:dLbls>
        <c:gapWidth val="182"/>
        <c:axId val="857557984"/>
        <c:axId val="857555032"/>
      </c:barChart>
      <c:catAx>
        <c:axId val="857557984"/>
        <c:scaling>
          <c:orientation val="minMax"/>
        </c:scaling>
        <c:delete val="1"/>
        <c:axPos val="l"/>
        <c:numFmt formatCode="General" sourceLinked="1"/>
        <c:majorTickMark val="out"/>
        <c:minorTickMark val="none"/>
        <c:tickLblPos val="nextTo"/>
        <c:crossAx val="857555032"/>
        <c:crosses val="autoZero"/>
        <c:auto val="1"/>
        <c:lblAlgn val="ctr"/>
        <c:lblOffset val="100"/>
        <c:noMultiLvlLbl val="0"/>
      </c:catAx>
      <c:valAx>
        <c:axId val="857555032"/>
        <c:scaling>
          <c:orientation val="minMax"/>
        </c:scaling>
        <c:delete val="1"/>
        <c:axPos val="b"/>
        <c:numFmt formatCode="General" sourceLinked="1"/>
        <c:majorTickMark val="out"/>
        <c:minorTickMark val="none"/>
        <c:tickLblPos val="nextTo"/>
        <c:crossAx val="857557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'[Chart in Microsoft PowerPoint]Taul1'!$D$2</c:f>
              <c:strCache>
                <c:ptCount val="1"/>
                <c:pt idx="0">
                  <c:v>EV/EBIT</c:v>
                </c:pt>
              </c:strCache>
            </c:strRef>
          </c:tx>
          <c:spPr>
            <a:solidFill>
              <a:schemeClr val="accent5">
                <a:lumMod val="50000"/>
              </a:schemeClr>
            </a:solidFill>
            <a:ln>
              <a:noFill/>
            </a:ln>
            <a:effectLst/>
          </c:spPr>
          <c:invertIfNegative val="0"/>
          <c:dLbls>
            <c:dLbl>
              <c:idx val="0"/>
              <c:tx>
                <c:rich>
                  <a:bodyPr/>
                  <a:lstStyle/>
                  <a:p>
                    <a:r>
                      <a:rPr lang="en-US"/>
                      <a:t>22.1</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E10-4020-8D7C-EA3D579F9F46}"/>
                </c:ext>
              </c:extLst>
            </c:dLbl>
            <c:dLbl>
              <c:idx val="1"/>
              <c:tx>
                <c:rich>
                  <a:bodyPr/>
                  <a:lstStyle/>
                  <a:p>
                    <a:r>
                      <a:rPr lang="en-US"/>
                      <a:t>16.9</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E10-4020-8D7C-EA3D579F9F46}"/>
                </c:ext>
              </c:extLst>
            </c:dLbl>
            <c:dLbl>
              <c:idx val="2"/>
              <c:tx>
                <c:rich>
                  <a:bodyPr/>
                  <a:lstStyle/>
                  <a:p>
                    <a:r>
                      <a:rPr lang="en-US"/>
                      <a:t>27.2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E10-4020-8D7C-EA3D579F9F46}"/>
                </c:ext>
              </c:extLst>
            </c:dLbl>
            <c:dLbl>
              <c:idx val="3"/>
              <c:tx>
                <c:rich>
                  <a:bodyPr/>
                  <a:lstStyle/>
                  <a:p>
                    <a:r>
                      <a:rPr lang="en-US"/>
                      <a:t>27.4</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E10-4020-8D7C-EA3D579F9F46}"/>
                </c:ext>
              </c:extLst>
            </c:dLbl>
            <c:dLbl>
              <c:idx val="4"/>
              <c:tx>
                <c:rich>
                  <a:bodyPr/>
                  <a:lstStyle/>
                  <a:p>
                    <a:r>
                      <a:rPr lang="en-US"/>
                      <a:t>24.1</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10-4020-8D7C-EA3D579F9F4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PowerPoint]Taul1'!$B$3:$B$7</c:f>
              <c:strCache>
                <c:ptCount val="5"/>
                <c:pt idx="0">
                  <c:v>Terveystalo</c:v>
                </c:pt>
                <c:pt idx="1">
                  <c:v>Korian</c:v>
                </c:pt>
                <c:pt idx="2">
                  <c:v>Koninklijke Philips</c:v>
                </c:pt>
                <c:pt idx="3">
                  <c:v>Attendo</c:v>
                </c:pt>
                <c:pt idx="4">
                  <c:v>Ambea</c:v>
                </c:pt>
              </c:strCache>
            </c:strRef>
          </c:cat>
          <c:val>
            <c:numRef>
              <c:f>'[Chart in Microsoft PowerPoint]Taul1'!$D$3:$D$7</c:f>
              <c:numCache>
                <c:formatCode>0.0</c:formatCode>
                <c:ptCount val="5"/>
                <c:pt idx="0">
                  <c:v>22.143656266339061</c:v>
                </c:pt>
                <c:pt idx="1">
                  <c:v>16.867150312229789</c:v>
                </c:pt>
                <c:pt idx="2">
                  <c:v>27.229221228710461</c:v>
                </c:pt>
                <c:pt idx="3">
                  <c:v>27.381804990476191</c:v>
                </c:pt>
                <c:pt idx="4">
                  <c:v>24.109260189714288</c:v>
                </c:pt>
              </c:numCache>
            </c:numRef>
          </c:val>
          <c:extLst>
            <c:ext xmlns:c16="http://schemas.microsoft.com/office/drawing/2014/chart" uri="{C3380CC4-5D6E-409C-BE32-E72D297353CC}">
              <c16:uniqueId val="{00000000-7E10-4020-8D7C-EA3D579F9F46}"/>
            </c:ext>
          </c:extLst>
        </c:ser>
        <c:dLbls>
          <c:dLblPos val="outEnd"/>
          <c:showLegendKey val="0"/>
          <c:showVal val="1"/>
          <c:showCatName val="0"/>
          <c:showSerName val="0"/>
          <c:showPercent val="0"/>
          <c:showBubbleSize val="0"/>
        </c:dLbls>
        <c:gapWidth val="182"/>
        <c:axId val="857557984"/>
        <c:axId val="857555032"/>
      </c:barChart>
      <c:catAx>
        <c:axId val="857557984"/>
        <c:scaling>
          <c:orientation val="minMax"/>
        </c:scaling>
        <c:delete val="1"/>
        <c:axPos val="l"/>
        <c:numFmt formatCode="General" sourceLinked="1"/>
        <c:majorTickMark val="out"/>
        <c:minorTickMark val="none"/>
        <c:tickLblPos val="nextTo"/>
        <c:crossAx val="857555032"/>
        <c:crosses val="autoZero"/>
        <c:auto val="1"/>
        <c:lblAlgn val="ctr"/>
        <c:lblOffset val="100"/>
        <c:noMultiLvlLbl val="0"/>
      </c:catAx>
      <c:valAx>
        <c:axId val="857555032"/>
        <c:scaling>
          <c:orientation val="minMax"/>
        </c:scaling>
        <c:delete val="1"/>
        <c:axPos val="b"/>
        <c:numFmt formatCode="0.0" sourceLinked="1"/>
        <c:majorTickMark val="out"/>
        <c:minorTickMark val="none"/>
        <c:tickLblPos val="nextTo"/>
        <c:crossAx val="857557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'[Chart in Microsoft PowerPoint]Taul1'!$E$2</c:f>
              <c:strCache>
                <c:ptCount val="1"/>
                <c:pt idx="0">
                  <c:v>P/E</c:v>
                </c:pt>
              </c:strCache>
            </c:strRef>
          </c:tx>
          <c:spPr>
            <a:solidFill>
              <a:schemeClr val="accent5">
                <a:lumMod val="75000"/>
              </a:schemeClr>
            </a:solidFill>
            <a:ln>
              <a:noFill/>
            </a:ln>
            <a:effectLst/>
          </c:spPr>
          <c:invertIfNegative val="0"/>
          <c:dLbls>
            <c:dLbl>
              <c:idx val="0"/>
              <c:tx>
                <c:rich>
                  <a:bodyPr/>
                  <a:lstStyle/>
                  <a:p>
                    <a:r>
                      <a:rPr lang="en-US"/>
                      <a:t>14.3</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12-4CD9-9E9E-0FBA23172367}"/>
                </c:ext>
              </c:extLst>
            </c:dLbl>
            <c:dLbl>
              <c:idx val="1"/>
              <c:tx>
                <c:rich>
                  <a:bodyPr/>
                  <a:lstStyle/>
                  <a:p>
                    <a:r>
                      <a:rPr lang="en-US"/>
                      <a:t>16.3</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312-4CD9-9E9E-0FBA23172367}"/>
                </c:ext>
              </c:extLst>
            </c:dLbl>
            <c:dLbl>
              <c:idx val="2"/>
              <c:tx>
                <c:rich>
                  <a:bodyPr/>
                  <a:lstStyle/>
                  <a:p>
                    <a:r>
                      <a:rPr lang="en-US"/>
                      <a:t>24.8</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12-4CD9-9E9E-0FBA23172367}"/>
                </c:ext>
              </c:extLst>
            </c:dLbl>
            <c:dLbl>
              <c:idx val="3"/>
              <c:tx>
                <c:rich>
                  <a:bodyPr/>
                  <a:lstStyle/>
                  <a:p>
                    <a:r>
                      <a:rPr lang="en-US"/>
                      <a:t>12.2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312-4CD9-9E9E-0FBA23172367}"/>
                </c:ext>
              </c:extLst>
            </c:dLbl>
            <c:dLbl>
              <c:idx val="4"/>
              <c:tx>
                <c:rich>
                  <a:bodyPr/>
                  <a:lstStyle/>
                  <a:p>
                    <a:r>
                      <a:rPr lang="en-US"/>
                      <a:t>13.2</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12-4CD9-9E9E-0FBA2317236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PowerPoint]Taul1'!$B$3:$B$7</c:f>
              <c:strCache>
                <c:ptCount val="5"/>
                <c:pt idx="0">
                  <c:v>National HealthCare Corporation</c:v>
                </c:pt>
                <c:pt idx="1">
                  <c:v>Molina HealthCare</c:v>
                </c:pt>
                <c:pt idx="2">
                  <c:v>Magellan Health Incorporated</c:v>
                </c:pt>
                <c:pt idx="3">
                  <c:v>Cigna Corporation</c:v>
                </c:pt>
                <c:pt idx="4">
                  <c:v>Centene</c:v>
                </c:pt>
              </c:strCache>
            </c:strRef>
          </c:cat>
          <c:val>
            <c:numRef>
              <c:f>'[Chart in Microsoft PowerPoint]Taul1'!$E$3:$E$7</c:f>
              <c:numCache>
                <c:formatCode>0.0</c:formatCode>
                <c:ptCount val="5"/>
                <c:pt idx="0">
                  <c:v>14.302013422818792</c:v>
                </c:pt>
                <c:pt idx="1">
                  <c:v>16.328683522231909</c:v>
                </c:pt>
                <c:pt idx="2">
                  <c:v>24.828947368421055</c:v>
                </c:pt>
                <c:pt idx="3">
                  <c:v>12.162202380952381</c:v>
                </c:pt>
                <c:pt idx="4">
                  <c:v>13.169683257918553</c:v>
                </c:pt>
              </c:numCache>
            </c:numRef>
          </c:val>
          <c:extLst>
            <c:ext xmlns:c16="http://schemas.microsoft.com/office/drawing/2014/chart" uri="{C3380CC4-5D6E-409C-BE32-E72D297353CC}">
              <c16:uniqueId val="{00000000-5312-4CD9-9E9E-0FBA23172367}"/>
            </c:ext>
          </c:extLst>
        </c:ser>
        <c:dLbls>
          <c:dLblPos val="outEnd"/>
          <c:showLegendKey val="0"/>
          <c:showVal val="1"/>
          <c:showCatName val="0"/>
          <c:showSerName val="0"/>
          <c:showPercent val="0"/>
          <c:showBubbleSize val="0"/>
        </c:dLbls>
        <c:gapWidth val="182"/>
        <c:axId val="857557984"/>
        <c:axId val="857555032"/>
      </c:barChart>
      <c:catAx>
        <c:axId val="857557984"/>
        <c:scaling>
          <c:orientation val="minMax"/>
        </c:scaling>
        <c:delete val="1"/>
        <c:axPos val="l"/>
        <c:numFmt formatCode="General" sourceLinked="1"/>
        <c:majorTickMark val="out"/>
        <c:minorTickMark val="none"/>
        <c:tickLblPos val="nextTo"/>
        <c:crossAx val="857555032"/>
        <c:crosses val="autoZero"/>
        <c:auto val="1"/>
        <c:lblAlgn val="ctr"/>
        <c:lblOffset val="100"/>
        <c:noMultiLvlLbl val="0"/>
      </c:catAx>
      <c:valAx>
        <c:axId val="857555032"/>
        <c:scaling>
          <c:orientation val="minMax"/>
        </c:scaling>
        <c:delete val="1"/>
        <c:axPos val="b"/>
        <c:numFmt formatCode="0.0" sourceLinked="1"/>
        <c:majorTickMark val="out"/>
        <c:minorTickMark val="none"/>
        <c:tickLblPos val="nextTo"/>
        <c:crossAx val="857557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'[Chart in Microsoft PowerPoint]Taul1'!$C$2</c:f>
              <c:strCache>
                <c:ptCount val="1"/>
                <c:pt idx="0">
                  <c:v>EV/EBITDA</c:v>
                </c:pt>
              </c:strCache>
            </c:strRef>
          </c:tx>
          <c:spPr>
            <a:solidFill>
              <a:srgbClr val="002060"/>
            </a:solidFill>
            <a:ln>
              <a:noFill/>
            </a:ln>
            <a:effectLst/>
          </c:spPr>
          <c:invertIfNegative val="0"/>
          <c:dLbls>
            <c:dLbl>
              <c:idx val="0"/>
              <c:layout>
                <c:manualLayout>
                  <c:x val="-5.3297578081499914E-3"/>
                  <c:y val="7.1596973308421536E-3"/>
                </c:manualLayout>
              </c:layout>
              <c:tx>
                <c:rich>
                  <a:bodyPr/>
                  <a:lstStyle/>
                  <a:p>
                    <a:r>
                      <a:rPr lang="en-US"/>
                      <a:t>10.5</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FF0-49DE-BE77-D2A3D85E05F1}"/>
                </c:ext>
              </c:extLst>
            </c:dLbl>
            <c:dLbl>
              <c:idx val="1"/>
              <c:tx>
                <c:rich>
                  <a:bodyPr/>
                  <a:lstStyle/>
                  <a:p>
                    <a:r>
                      <a:rPr lang="en-US"/>
                      <a:t>10.7</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FF0-49DE-BE77-D2A3D85E05F1}"/>
                </c:ext>
              </c:extLst>
            </c:dLbl>
            <c:dLbl>
              <c:idx val="2"/>
              <c:tx>
                <c:rich>
                  <a:bodyPr/>
                  <a:lstStyle/>
                  <a:p>
                    <a:r>
                      <a:rPr lang="en-US"/>
                      <a:t>12.8</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FF0-49DE-BE77-D2A3D85E05F1}"/>
                </c:ext>
              </c:extLst>
            </c:dLbl>
            <c:dLbl>
              <c:idx val="3"/>
              <c:tx>
                <c:rich>
                  <a:bodyPr/>
                  <a:lstStyle/>
                  <a:p>
                    <a:r>
                      <a:rPr lang="en-US"/>
                      <a:t>9.5</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FF0-49DE-BE77-D2A3D85E05F1}"/>
                </c:ext>
              </c:extLst>
            </c:dLbl>
            <c:dLbl>
              <c:idx val="4"/>
              <c:tx>
                <c:rich>
                  <a:bodyPr/>
                  <a:lstStyle/>
                  <a:p>
                    <a:r>
                      <a:rPr lang="en-US"/>
                      <a:t>9.4</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FF0-49DE-BE77-D2A3D85E05F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PowerPoint]Taul1'!$B$3:$B$7</c:f>
              <c:strCache>
                <c:ptCount val="5"/>
                <c:pt idx="0">
                  <c:v>Terveystalo</c:v>
                </c:pt>
                <c:pt idx="1">
                  <c:v>Korian</c:v>
                </c:pt>
                <c:pt idx="2">
                  <c:v>Koninklijke Philips</c:v>
                </c:pt>
                <c:pt idx="3">
                  <c:v>Attendo</c:v>
                </c:pt>
                <c:pt idx="4">
                  <c:v>Ambea</c:v>
                </c:pt>
              </c:strCache>
            </c:strRef>
          </c:cat>
          <c:val>
            <c:numRef>
              <c:f>'[Chart in Microsoft PowerPoint]Taul1'!$C$3:$C$7</c:f>
              <c:numCache>
                <c:formatCode>General</c:formatCode>
                <c:ptCount val="5"/>
                <c:pt idx="0">
                  <c:v>10.528584229439252</c:v>
                </c:pt>
                <c:pt idx="1">
                  <c:v>10.724979590359629</c:v>
                </c:pt>
                <c:pt idx="2">
                  <c:v>12.779000770767912</c:v>
                </c:pt>
                <c:pt idx="3">
                  <c:v>9.4848314193814431</c:v>
                </c:pt>
                <c:pt idx="4">
                  <c:v>9.2389500727007299</c:v>
                </c:pt>
              </c:numCache>
            </c:numRef>
          </c:val>
          <c:extLst>
            <c:ext xmlns:c16="http://schemas.microsoft.com/office/drawing/2014/chart" uri="{C3380CC4-5D6E-409C-BE32-E72D297353CC}">
              <c16:uniqueId val="{00000000-5FF0-49DE-BE77-D2A3D85E05F1}"/>
            </c:ext>
          </c:extLst>
        </c:ser>
        <c:dLbls>
          <c:dLblPos val="outEnd"/>
          <c:showLegendKey val="0"/>
          <c:showVal val="1"/>
          <c:showCatName val="0"/>
          <c:showSerName val="0"/>
          <c:showPercent val="0"/>
          <c:showBubbleSize val="0"/>
        </c:dLbls>
        <c:gapWidth val="182"/>
        <c:axId val="857557984"/>
        <c:axId val="857555032"/>
      </c:barChart>
      <c:catAx>
        <c:axId val="85755798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7555032"/>
        <c:crosses val="autoZero"/>
        <c:auto val="1"/>
        <c:lblAlgn val="ctr"/>
        <c:lblOffset val="100"/>
        <c:noMultiLvlLbl val="0"/>
      </c:catAx>
      <c:valAx>
        <c:axId val="857555032"/>
        <c:scaling>
          <c:orientation val="minMax"/>
        </c:scaling>
        <c:delete val="1"/>
        <c:axPos val="b"/>
        <c:numFmt formatCode="General" sourceLinked="1"/>
        <c:majorTickMark val="out"/>
        <c:minorTickMark val="none"/>
        <c:tickLblPos val="nextTo"/>
        <c:crossAx val="857557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'Football field'!$C$2</c:f>
              <c:strCache>
                <c:ptCount val="1"/>
                <c:pt idx="0">
                  <c:v>Low (fig)</c:v>
                </c:pt>
              </c:strCache>
            </c:strRef>
          </c:tx>
          <c:spPr>
            <a:ln w="19050" cap="rnd">
              <a:noFill/>
              <a:round/>
            </a:ln>
            <a:effectLst/>
          </c:spPr>
          <c:marker>
            <c:symbol val="none"/>
          </c:marker>
          <c:cat>
            <c:strRef>
              <c:f>'Football field'!$B$3:$B$10</c:f>
              <c:strCache>
                <c:ptCount val="8"/>
                <c:pt idx="0">
                  <c:v>EV/EBITDA 2019</c:v>
                </c:pt>
                <c:pt idx="1">
                  <c:v>EV/EBIT 2019</c:v>
                </c:pt>
                <c:pt idx="2">
                  <c:v>P/E 2019</c:v>
                </c:pt>
                <c:pt idx="3">
                  <c:v>EV/EBITDA 2019</c:v>
                </c:pt>
                <c:pt idx="4">
                  <c:v>EV/EBIT 2019</c:v>
                </c:pt>
                <c:pt idx="5">
                  <c:v>P/E 2019</c:v>
                </c:pt>
                <c:pt idx="6">
                  <c:v>Transactions EV/EBITDA</c:v>
                </c:pt>
                <c:pt idx="7">
                  <c:v>DCF (WACC 6.00-8.00 %, terminal growth 1%)</c:v>
                </c:pt>
              </c:strCache>
            </c:strRef>
          </c:cat>
          <c:val>
            <c:numRef>
              <c:f>'Football field'!$C$3:$C$10</c:f>
              <c:numCache>
                <c:formatCode>General</c:formatCode>
                <c:ptCount val="8"/>
                <c:pt idx="0">
                  <c:v>6629.8971621476285</c:v>
                </c:pt>
                <c:pt idx="1">
                  <c:v>8171.0091622791133</c:v>
                </c:pt>
                <c:pt idx="2">
                  <c:v>7429.7380952380954</c:v>
                </c:pt>
                <c:pt idx="3">
                  <c:v>5887.9636686732611</c:v>
                </c:pt>
                <c:pt idx="4">
                  <c:v>4513.2374832487312</c:v>
                </c:pt>
                <c:pt idx="5">
                  <c:v>6174.7307692307695</c:v>
                </c:pt>
                <c:pt idx="6">
                  <c:v>5522.1</c:v>
                </c:pt>
                <c:pt idx="7">
                  <c:v>5586</c:v>
                </c:pt>
              </c:numCache>
            </c:numRef>
          </c:val>
          <c:smooth val="0"/>
          <c:extLst>
            <c:ext xmlns:c16="http://schemas.microsoft.com/office/drawing/2014/chart" uri="{C3380CC4-5D6E-409C-BE32-E72D297353CC}">
              <c16:uniqueId val="{00000000-C97A-4355-A6E7-968C3423310F}"/>
            </c:ext>
          </c:extLst>
        </c:ser>
        <c:ser>
          <c:idx val="1"/>
          <c:order val="1"/>
          <c:tx>
            <c:strRef>
              <c:f>'Football field'!$D$2</c:f>
              <c:strCache>
                <c:ptCount val="1"/>
                <c:pt idx="0">
                  <c:v>Low (label)</c:v>
                </c:pt>
              </c:strCache>
            </c:strRef>
          </c:tx>
          <c:spPr>
            <a:ln w="19050" cap="rnd">
              <a:noFill/>
              <a:round/>
            </a:ln>
            <a:effectLst/>
          </c:spPr>
          <c:marker>
            <c:symbol val="none"/>
          </c:marker>
          <c:cat>
            <c:strRef>
              <c:f>'Football field'!$B$3:$B$10</c:f>
              <c:strCache>
                <c:ptCount val="8"/>
                <c:pt idx="0">
                  <c:v>EV/EBITDA 2019</c:v>
                </c:pt>
                <c:pt idx="1">
                  <c:v>EV/EBIT 2019</c:v>
                </c:pt>
                <c:pt idx="2">
                  <c:v>P/E 2019</c:v>
                </c:pt>
                <c:pt idx="3">
                  <c:v>EV/EBITDA 2019</c:v>
                </c:pt>
                <c:pt idx="4">
                  <c:v>EV/EBIT 2019</c:v>
                </c:pt>
                <c:pt idx="5">
                  <c:v>P/E 2019</c:v>
                </c:pt>
                <c:pt idx="6">
                  <c:v>Transactions EV/EBITDA</c:v>
                </c:pt>
                <c:pt idx="7">
                  <c:v>DCF (WACC 6.00-8.00 %, terminal growth 1%)</c:v>
                </c:pt>
              </c:strCache>
            </c:strRef>
          </c:cat>
          <c:val>
            <c:numRef>
              <c:f>'Football field'!$D$3:$D$10</c:f>
              <c:numCache>
                <c:formatCode>General</c:formatCode>
                <c:ptCount val="8"/>
                <c:pt idx="0">
                  <c:v>6629.8971621476285</c:v>
                </c:pt>
                <c:pt idx="1">
                  <c:v>8171.0091622791133</c:v>
                </c:pt>
                <c:pt idx="2">
                  <c:v>7429.7380952380954</c:v>
                </c:pt>
                <c:pt idx="3">
                  <c:v>5887.9636686732611</c:v>
                </c:pt>
                <c:pt idx="4">
                  <c:v>4513.2374832487312</c:v>
                </c:pt>
                <c:pt idx="5">
                  <c:v>6174.7307692307695</c:v>
                </c:pt>
                <c:pt idx="6">
                  <c:v>5522.1</c:v>
                </c:pt>
                <c:pt idx="7">
                  <c:v>5586</c:v>
                </c:pt>
              </c:numCache>
            </c:numRef>
          </c:val>
          <c:smooth val="0"/>
          <c:extLst>
            <c:ext xmlns:c16="http://schemas.microsoft.com/office/drawing/2014/chart" uri="{C3380CC4-5D6E-409C-BE32-E72D297353CC}">
              <c16:uniqueId val="{00000001-C97A-4355-A6E7-968C3423310F}"/>
            </c:ext>
          </c:extLst>
        </c:ser>
        <c:ser>
          <c:idx val="2"/>
          <c:order val="2"/>
          <c:tx>
            <c:strRef>
              <c:f>'Football field'!$E$2</c:f>
              <c:strCache>
                <c:ptCount val="1"/>
                <c:pt idx="0">
                  <c:v>High (fig)</c:v>
                </c:pt>
              </c:strCache>
            </c:strRef>
          </c:tx>
          <c:spPr>
            <a:ln w="19050" cap="rnd">
              <a:noFill/>
              <a:round/>
            </a:ln>
            <a:effectLst/>
          </c:spPr>
          <c:marker>
            <c:symbol val="none"/>
          </c:marker>
          <c:cat>
            <c:strRef>
              <c:f>'Football field'!$B$3:$B$10</c:f>
              <c:strCache>
                <c:ptCount val="8"/>
                <c:pt idx="0">
                  <c:v>EV/EBITDA 2019</c:v>
                </c:pt>
                <c:pt idx="1">
                  <c:v>EV/EBIT 2019</c:v>
                </c:pt>
                <c:pt idx="2">
                  <c:v>P/E 2019</c:v>
                </c:pt>
                <c:pt idx="3">
                  <c:v>EV/EBITDA 2019</c:v>
                </c:pt>
                <c:pt idx="4">
                  <c:v>EV/EBIT 2019</c:v>
                </c:pt>
                <c:pt idx="5">
                  <c:v>P/E 2019</c:v>
                </c:pt>
                <c:pt idx="6">
                  <c:v>Transactions EV/EBITDA</c:v>
                </c:pt>
                <c:pt idx="7">
                  <c:v>DCF (WACC 6.00-8.00 %, terminal growth 1%)</c:v>
                </c:pt>
              </c:strCache>
            </c:strRef>
          </c:cat>
          <c:val>
            <c:numRef>
              <c:f>'Football field'!$E$3:$E$10</c:f>
              <c:numCache>
                <c:formatCode>General</c:formatCode>
                <c:ptCount val="8"/>
                <c:pt idx="0">
                  <c:v>7496.760733661381</c:v>
                </c:pt>
                <c:pt idx="1">
                  <c:v>10047.58263339416</c:v>
                </c:pt>
                <c:pt idx="2">
                  <c:v>10459.945736434107</c:v>
                </c:pt>
                <c:pt idx="3">
                  <c:v>6722.0934426122449</c:v>
                </c:pt>
                <c:pt idx="4">
                  <c:v>6513.0880803061218</c:v>
                </c:pt>
                <c:pt idx="5">
                  <c:v>6765.4638186573666</c:v>
                </c:pt>
                <c:pt idx="6">
                  <c:v>8737.5</c:v>
                </c:pt>
                <c:pt idx="7">
                  <c:v>7543</c:v>
                </c:pt>
              </c:numCache>
            </c:numRef>
          </c:val>
          <c:smooth val="0"/>
          <c:extLst>
            <c:ext xmlns:c16="http://schemas.microsoft.com/office/drawing/2014/chart" uri="{C3380CC4-5D6E-409C-BE32-E72D297353CC}">
              <c16:uniqueId val="{00000002-C97A-4355-A6E7-968C3423310F}"/>
            </c:ext>
          </c:extLst>
        </c:ser>
        <c:ser>
          <c:idx val="3"/>
          <c:order val="3"/>
          <c:tx>
            <c:strRef>
              <c:f>'Football field'!$F$2</c:f>
              <c:strCache>
                <c:ptCount val="1"/>
                <c:pt idx="0">
                  <c:v>High (label)</c:v>
                </c:pt>
              </c:strCache>
            </c:strRef>
          </c:tx>
          <c:spPr>
            <a:ln w="19050" cap="rnd">
              <a:noFill/>
              <a:round/>
            </a:ln>
            <a:effectLst/>
          </c:spPr>
          <c:marker>
            <c:symbol val="none"/>
          </c:marker>
          <c:cat>
            <c:strRef>
              <c:f>'Football field'!$B$3:$B$10</c:f>
              <c:strCache>
                <c:ptCount val="8"/>
                <c:pt idx="0">
                  <c:v>EV/EBITDA 2019</c:v>
                </c:pt>
                <c:pt idx="1">
                  <c:v>EV/EBIT 2019</c:v>
                </c:pt>
                <c:pt idx="2">
                  <c:v>P/E 2019</c:v>
                </c:pt>
                <c:pt idx="3">
                  <c:v>EV/EBITDA 2019</c:v>
                </c:pt>
                <c:pt idx="4">
                  <c:v>EV/EBIT 2019</c:v>
                </c:pt>
                <c:pt idx="5">
                  <c:v>P/E 2019</c:v>
                </c:pt>
                <c:pt idx="6">
                  <c:v>Transactions EV/EBITDA</c:v>
                </c:pt>
                <c:pt idx="7">
                  <c:v>DCF (WACC 6.00-8.00 %, terminal growth 1%)</c:v>
                </c:pt>
              </c:strCache>
            </c:strRef>
          </c:cat>
          <c:val>
            <c:numRef>
              <c:f>'Football field'!$F$3:$F$10</c:f>
              <c:numCache>
                <c:formatCode>General</c:formatCode>
                <c:ptCount val="8"/>
                <c:pt idx="0">
                  <c:v>7496.760733661381</c:v>
                </c:pt>
                <c:pt idx="1">
                  <c:v>10047.58263339416</c:v>
                </c:pt>
                <c:pt idx="2">
                  <c:v>10459.945736434107</c:v>
                </c:pt>
                <c:pt idx="3">
                  <c:v>6722.0934426122449</c:v>
                </c:pt>
                <c:pt idx="4">
                  <c:v>6513.0880803061218</c:v>
                </c:pt>
                <c:pt idx="5">
                  <c:v>6765.4638186573666</c:v>
                </c:pt>
                <c:pt idx="6">
                  <c:v>8737.5</c:v>
                </c:pt>
                <c:pt idx="7">
                  <c:v>7543</c:v>
                </c:pt>
              </c:numCache>
            </c:numRef>
          </c:val>
          <c:smooth val="0"/>
          <c:extLst>
            <c:ext xmlns:c16="http://schemas.microsoft.com/office/drawing/2014/chart" uri="{C3380CC4-5D6E-409C-BE32-E72D297353CC}">
              <c16:uniqueId val="{00000003-C97A-4355-A6E7-968C3423310F}"/>
            </c:ext>
          </c:extLst>
        </c:ser>
        <c:dLbls>
          <c:showLegendKey val="0"/>
          <c:showVal val="0"/>
          <c:showCatName val="0"/>
          <c:showSerName val="0"/>
          <c:showPercent val="0"/>
          <c:showBubbleSize val="0"/>
        </c:dLbls>
        <c:upDownBars>
          <c:gapWidth val="150"/>
          <c:upBars>
            <c:spPr>
              <a:solidFill>
                <a:srgbClr val="002060"/>
              </a:solidFill>
              <a:ln w="9525" cap="flat" cmpd="sng" algn="ctr">
                <a:solidFill>
                  <a:srgbClr val="002060"/>
                </a:solidFill>
                <a:round/>
              </a:ln>
              <a:effectLst/>
            </c:spPr>
          </c:upBars>
          <c:downBars>
            <c:spPr>
              <a:solidFill>
                <a:srgbClr val="0070C0"/>
              </a:solidFill>
              <a:ln w="9525" cap="flat" cmpd="sng" algn="ctr">
                <a:solidFill>
                  <a:srgbClr val="0070C0"/>
                </a:solidFill>
                <a:round/>
              </a:ln>
              <a:effectLst/>
            </c:spPr>
          </c:downBars>
        </c:upDownBars>
        <c:axId val="540165472"/>
        <c:axId val="540168096"/>
      </c:stockChart>
      <c:catAx>
        <c:axId val="540165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0168096"/>
        <c:crosses val="autoZero"/>
        <c:auto val="1"/>
        <c:lblAlgn val="ctr"/>
        <c:lblOffset val="100"/>
        <c:noMultiLvlLbl val="0"/>
      </c:catAx>
      <c:valAx>
        <c:axId val="540168096"/>
        <c:scaling>
          <c:orientation val="minMax"/>
          <c:max val="9500"/>
          <c:min val="350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0165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E39C2B-E946-4E0B-9E82-4FE3891500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295B4A9-321F-4BD7-9328-6046CF748A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995CCD-E4FD-40C8-8339-52CEC3250A11}" type="datetimeFigureOut">
              <a:rPr lang="en-US" smtClean="0"/>
              <a:t>11/25/2020</a:t>
            </a:fld>
            <a:endParaRPr lang="en-US"/>
          </a:p>
        </p:txBody>
      </p:sp>
      <p:sp>
        <p:nvSpPr>
          <p:cNvPr id="4" name="Footer Placeholder 3">
            <a:extLst>
              <a:ext uri="{FF2B5EF4-FFF2-40B4-BE49-F238E27FC236}">
                <a16:creationId xmlns:a16="http://schemas.microsoft.com/office/drawing/2014/main" id="{E154D384-3CEF-40FD-8263-7F1ABB1905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C6E28-C794-4223-A33E-BCFC72E9EC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1C36FB-D41E-4FAA-B6EE-2282AEEEF2A4}" type="slidenum">
              <a:rPr lang="en-US" smtClean="0"/>
              <a:t>‹#›</a:t>
            </a:fld>
            <a:endParaRPr lang="en-US"/>
          </a:p>
        </p:txBody>
      </p:sp>
    </p:spTree>
    <p:extLst>
      <p:ext uri="{BB962C8B-B14F-4D97-AF65-F5344CB8AC3E}">
        <p14:creationId xmlns:p14="http://schemas.microsoft.com/office/powerpoint/2010/main" val="36297843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883C44-757E-48DB-9E1A-28ED20A60D53}" type="datetimeFigureOut">
              <a:rPr lang="en-US" smtClean="0"/>
              <a:t>11/25/2020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53705-FFD1-4A06-ABF4-FC9DA68E0AB1}" type="slidenum">
              <a:rPr lang="en-US" smtClean="0"/>
              <a:t>‹#›</a:t>
            </a:fld>
            <a:endParaRPr lang="en-US"/>
          </a:p>
        </p:txBody>
      </p:sp>
    </p:spTree>
    <p:extLst>
      <p:ext uri="{BB962C8B-B14F-4D97-AF65-F5344CB8AC3E}">
        <p14:creationId xmlns:p14="http://schemas.microsoft.com/office/powerpoint/2010/main" val="20425512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rismic-io.s3.amazonaws.com/baker-tilly-www/b348f669-4cd0-45b1-a2c5-00b695a39e25_Healthcare+MA+update_Q2+2019.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5209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66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694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2537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4015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830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9579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3517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476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Slide Number Placeholder 3"/>
          <p:cNvSpPr>
            <a:spLocks noGrp="1"/>
          </p:cNvSpPr>
          <p:nvPr>
            <p:ph type="sldNum" sz="quarter" idx="5"/>
          </p:nvPr>
        </p:nvSpPr>
        <p:spPr/>
        <p:txBody>
          <a:bodyPr/>
          <a:lstStyle/>
          <a:p>
            <a:fld id="{9F053705-FFD1-4A06-ABF4-FC9DA68E0AB1}" type="slidenum">
              <a:rPr lang="en-US" smtClean="0"/>
              <a:t>9</a:t>
            </a:fld>
            <a:endParaRPr lang="en-US"/>
          </a:p>
        </p:txBody>
      </p:sp>
    </p:spTree>
    <p:extLst>
      <p:ext uri="{BB962C8B-B14F-4D97-AF65-F5344CB8AC3E}">
        <p14:creationId xmlns:p14="http://schemas.microsoft.com/office/powerpoint/2010/main" val="2436710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buClr>
                <a:srgbClr val="000000"/>
              </a:buClr>
              <a:buSzPts val="1000"/>
            </a:pPr>
            <a:r>
              <a:rPr lang="en-US" sz="1200" i="0" u="none" strike="noStrike" cap="none">
                <a:latin typeface="Arial"/>
                <a:ea typeface="Arial"/>
                <a:cs typeface="Arial"/>
                <a:sym typeface="Arial"/>
                <a:hlinkClick r:id="rId3"/>
              </a:rPr>
              <a:t>https://prismic-io.s3.amazonaws.com/baker-tilly-www/b348f669-4cd0-45b1-a2c5-00b695a39e25_Healthcare+MA+update_Q2+2019.pdf</a:t>
            </a:r>
            <a:endParaRPr lang="en-US" sz="1200" i="0" u="none" strike="noStrike" cap="none">
              <a:latin typeface="Arial"/>
              <a:ea typeface="Arial"/>
              <a:cs typeface="Arial"/>
              <a:sym typeface="Arial"/>
            </a:endParaRPr>
          </a:p>
          <a:p>
            <a:pPr>
              <a:buClr>
                <a:srgbClr val="000000"/>
              </a:buClr>
              <a:buSzPts val="1000"/>
            </a:pPr>
            <a:endParaRPr lang="en-US" sz="1200">
              <a:latin typeface="Arial"/>
              <a:ea typeface="Arial"/>
              <a:cs typeface="Arial"/>
              <a:sym typeface="Arial"/>
            </a:endParaRPr>
          </a:p>
          <a:p>
            <a:pPr>
              <a:buClr>
                <a:srgbClr val="000000"/>
              </a:buClr>
              <a:buSzPts val="1000"/>
            </a:pPr>
            <a:r>
              <a:rPr lang="en-US" sz="1200" i="0" u="none" strike="noStrike" cap="none">
                <a:latin typeface="Arial"/>
                <a:ea typeface="Arial"/>
                <a:cs typeface="Arial"/>
                <a:sym typeface="Arial"/>
              </a:rPr>
              <a:t>Comparable companies:</a:t>
            </a:r>
          </a:p>
          <a:p>
            <a:pPr marL="171450" indent="-171450">
              <a:buClr>
                <a:srgbClr val="000000"/>
              </a:buClr>
              <a:buSzPts val="1000"/>
              <a:buFont typeface="Arial" panose="020B0604020202020204" pitchFamily="34" charset="0"/>
              <a:buChar char="•"/>
            </a:pPr>
            <a:r>
              <a:rPr lang="en-US" sz="1200">
                <a:latin typeface="Arial"/>
                <a:ea typeface="Arial"/>
                <a:cs typeface="Arial"/>
                <a:sym typeface="Arial"/>
              </a:rPr>
              <a:t>UnitedHealth Group Incorporated</a:t>
            </a:r>
          </a:p>
          <a:p>
            <a:pPr marL="171450" indent="-171450">
              <a:buClr>
                <a:srgbClr val="000000"/>
              </a:buClr>
              <a:buSzPts val="1000"/>
              <a:buFont typeface="Arial" panose="020B0604020202020204" pitchFamily="34" charset="0"/>
              <a:buChar char="•"/>
            </a:pPr>
            <a:r>
              <a:rPr lang="en-US" sz="1200" i="0" u="none" strike="noStrike" cap="none">
                <a:latin typeface="Arial"/>
                <a:ea typeface="Arial"/>
                <a:cs typeface="Arial"/>
                <a:sym typeface="Arial"/>
              </a:rPr>
              <a:t>Cigna Corporation</a:t>
            </a:r>
          </a:p>
          <a:p>
            <a:pPr marL="171450" indent="-171450">
              <a:buClr>
                <a:srgbClr val="000000"/>
              </a:buClr>
              <a:buSzPts val="1000"/>
              <a:buFont typeface="Arial" panose="020B0604020202020204" pitchFamily="34" charset="0"/>
              <a:buChar char="•"/>
            </a:pPr>
            <a:r>
              <a:rPr lang="en-US" sz="1200">
                <a:latin typeface="Arial"/>
                <a:ea typeface="Arial"/>
                <a:cs typeface="Arial"/>
                <a:sym typeface="Arial"/>
              </a:rPr>
              <a:t>Anthem Inc</a:t>
            </a:r>
          </a:p>
          <a:p>
            <a:pPr marL="171450" indent="-171450">
              <a:buClr>
                <a:srgbClr val="000000"/>
              </a:buClr>
              <a:buSzPts val="1000"/>
              <a:buFont typeface="Arial" panose="020B0604020202020204" pitchFamily="34" charset="0"/>
              <a:buChar char="•"/>
            </a:pPr>
            <a:r>
              <a:rPr lang="en-US" sz="1200" i="0" u="none" strike="noStrike" cap="none">
                <a:latin typeface="Arial"/>
                <a:ea typeface="Arial"/>
                <a:cs typeface="Arial"/>
                <a:sym typeface="Arial"/>
              </a:rPr>
              <a:t>Centene Corporation</a:t>
            </a:r>
          </a:p>
          <a:p>
            <a:pPr marL="171450" indent="-171450">
              <a:buClr>
                <a:srgbClr val="000000"/>
              </a:buClr>
              <a:buSzPts val="1000"/>
              <a:buFont typeface="Arial" panose="020B0604020202020204" pitchFamily="34" charset="0"/>
              <a:buChar char="•"/>
            </a:pPr>
            <a:r>
              <a:rPr lang="en-US" sz="1200">
                <a:latin typeface="Arial"/>
                <a:ea typeface="Arial"/>
                <a:cs typeface="Arial"/>
                <a:sym typeface="Arial"/>
              </a:rPr>
              <a:t>WellCare Health Plans Inc</a:t>
            </a:r>
          </a:p>
          <a:p>
            <a:pPr marL="171450" indent="-171450">
              <a:buClr>
                <a:srgbClr val="000000"/>
              </a:buClr>
              <a:buSzPts val="1000"/>
              <a:buFont typeface="Arial" panose="020B0604020202020204" pitchFamily="34" charset="0"/>
              <a:buChar char="•"/>
            </a:pPr>
            <a:r>
              <a:rPr lang="en-US" sz="1200" i="0" u="none" strike="noStrike" cap="none">
                <a:latin typeface="Arial"/>
                <a:ea typeface="Arial"/>
                <a:cs typeface="Arial"/>
                <a:sym typeface="Arial"/>
              </a:rPr>
              <a:t>Molina Healthcare Inc</a:t>
            </a:r>
          </a:p>
          <a:p>
            <a:pPr marL="171450" indent="-171450">
              <a:buClr>
                <a:srgbClr val="000000"/>
              </a:buClr>
              <a:buSzPts val="1000"/>
              <a:buFont typeface="Arial" panose="020B0604020202020204" pitchFamily="34" charset="0"/>
              <a:buChar char="•"/>
            </a:pPr>
            <a:r>
              <a:rPr lang="en-US" sz="1200">
                <a:latin typeface="Arial"/>
                <a:ea typeface="Arial"/>
                <a:cs typeface="Arial"/>
                <a:sym typeface="Arial"/>
              </a:rPr>
              <a:t>Magellan Health Inc</a:t>
            </a:r>
          </a:p>
          <a:p>
            <a:pPr marL="171450" indent="-171450">
              <a:buClr>
                <a:srgbClr val="000000"/>
              </a:buClr>
              <a:buSzPts val="1000"/>
              <a:buFont typeface="Arial" panose="020B0604020202020204" pitchFamily="34" charset="0"/>
              <a:buChar char="•"/>
            </a:pPr>
            <a:r>
              <a:rPr lang="en-US" sz="1200" i="0" u="none" strike="noStrike" cap="none">
                <a:latin typeface="Arial"/>
                <a:ea typeface="Arial"/>
                <a:cs typeface="Arial"/>
                <a:sym typeface="Arial"/>
              </a:rPr>
              <a:t>Triple</a:t>
            </a:r>
            <a:r>
              <a:rPr lang="en-US" sz="1200">
                <a:latin typeface="Arial"/>
                <a:ea typeface="Arial"/>
                <a:cs typeface="Arial"/>
                <a:sym typeface="Arial"/>
              </a:rPr>
              <a:t>-S Management Corporation</a:t>
            </a:r>
            <a:endParaRPr lang="en-US" sz="1200" i="0" u="none" strike="noStrike" cap="none">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205" name="Google Shape;2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9177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latin typeface="Segoe UI" panose="020B0502040204020203" pitchFamily="34" charset="0"/>
              </a:rPr>
              <a:t>https://www.carlsquare.com/wp-content/uploads/European-Life-Sciences-Market-Snapshot-2020-final.pdf additional data (though not as nice of format and not as much information)</a:t>
            </a:r>
            <a:br>
              <a:rPr lang="en-GB" sz="1800">
                <a:latin typeface="Segoe UI" panose="020B0502040204020203" pitchFamily="34" charset="0"/>
              </a:rPr>
            </a:br>
            <a:r>
              <a:rPr lang="en-GB" sz="1800">
                <a:latin typeface="Segoe UI" panose="020B0502040204020203" pitchFamily="34" charset="0"/>
              </a:rPr>
              <a:t>https://www.clearwaterinternational.com/assets/pdfs/Healthcare-Report-French.pdf</a:t>
            </a:r>
          </a:p>
          <a:p>
            <a:endParaRPr lang="en-FI"/>
          </a:p>
        </p:txBody>
      </p:sp>
      <p:sp>
        <p:nvSpPr>
          <p:cNvPr id="4" name="Slide Number Placeholder 3"/>
          <p:cNvSpPr>
            <a:spLocks noGrp="1"/>
          </p:cNvSpPr>
          <p:nvPr>
            <p:ph type="sldNum" sz="quarter" idx="5"/>
          </p:nvPr>
        </p:nvSpPr>
        <p:spPr/>
        <p:txBody>
          <a:bodyPr/>
          <a:lstStyle/>
          <a:p>
            <a:fld id="{9F053705-FFD1-4A06-ABF4-FC9DA68E0AB1}" type="slidenum">
              <a:rPr lang="en-US" smtClean="0"/>
              <a:t>12</a:t>
            </a:fld>
            <a:endParaRPr lang="en-US"/>
          </a:p>
        </p:txBody>
      </p:sp>
    </p:spTree>
    <p:extLst>
      <p:ext uri="{BB962C8B-B14F-4D97-AF65-F5344CB8AC3E}">
        <p14:creationId xmlns:p14="http://schemas.microsoft.com/office/powerpoint/2010/main" val="370826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AD6D-ABB5-460F-91CD-B8F05F029D69}"/>
              </a:ext>
            </a:extLst>
          </p:cNvPr>
          <p:cNvSpPr>
            <a:spLocks noGrp="1"/>
          </p:cNvSpPr>
          <p:nvPr>
            <p:ph type="ctrTitle"/>
          </p:nvPr>
        </p:nvSpPr>
        <p:spPr>
          <a:xfrm>
            <a:off x="1524000" y="1122363"/>
            <a:ext cx="9144000" cy="2387600"/>
          </a:xfrm>
        </p:spPr>
        <p:txBody>
          <a:bodyPr anchor="b"/>
          <a:lstStyle>
            <a:lvl1pPr algn="ctr">
              <a:defRPr sz="6000"/>
            </a:lvl1pPr>
          </a:lstStyle>
          <a:p>
            <a:r>
              <a:rPr lang="fi-FI"/>
              <a:t>Click to edit Master title style</a:t>
            </a:r>
            <a:endParaRPr lang="en-US"/>
          </a:p>
        </p:txBody>
      </p:sp>
      <p:sp>
        <p:nvSpPr>
          <p:cNvPr id="3" name="Subtitle 2">
            <a:extLst>
              <a:ext uri="{FF2B5EF4-FFF2-40B4-BE49-F238E27FC236}">
                <a16:creationId xmlns:a16="http://schemas.microsoft.com/office/drawing/2014/main" id="{6D2228FC-76A0-4775-8C91-8CC7F66193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Click to edit Master subtitle style</a:t>
            </a:r>
            <a:endParaRPr lang="en-US"/>
          </a:p>
        </p:txBody>
      </p:sp>
      <p:sp>
        <p:nvSpPr>
          <p:cNvPr id="4" name="Date Placeholder 3">
            <a:extLst>
              <a:ext uri="{FF2B5EF4-FFF2-40B4-BE49-F238E27FC236}">
                <a16:creationId xmlns:a16="http://schemas.microsoft.com/office/drawing/2014/main" id="{A1F5405A-FB08-448D-BC1B-5EBADD85729F}"/>
              </a:ext>
            </a:extLst>
          </p:cNvPr>
          <p:cNvSpPr>
            <a:spLocks noGrp="1"/>
          </p:cNvSpPr>
          <p:nvPr>
            <p:ph type="dt" sz="half" idx="10"/>
          </p:nvPr>
        </p:nvSpPr>
        <p:spPr/>
        <p:txBody>
          <a:bodyPr/>
          <a:lstStyle/>
          <a:p>
            <a:fld id="{21FB274E-E45E-480F-8163-954004590EC0}" type="datetime1">
              <a:rPr lang="en-US" smtClean="0"/>
              <a:t>11/25/2020</a:t>
            </a:fld>
            <a:endParaRPr lang="en-US"/>
          </a:p>
        </p:txBody>
      </p:sp>
      <p:sp>
        <p:nvSpPr>
          <p:cNvPr id="5" name="Footer Placeholder 4">
            <a:extLst>
              <a:ext uri="{FF2B5EF4-FFF2-40B4-BE49-F238E27FC236}">
                <a16:creationId xmlns:a16="http://schemas.microsoft.com/office/drawing/2014/main" id="{74F39F93-4B1E-4014-99AC-D91F7AE7E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FD19E-EFED-487D-B317-019CF990759A}"/>
              </a:ext>
            </a:extLst>
          </p:cNvPr>
          <p:cNvSpPr>
            <a:spLocks noGrp="1"/>
          </p:cNvSpPr>
          <p:nvPr>
            <p:ph type="sldNum" sz="quarter" idx="12"/>
          </p:nvPr>
        </p:nvSpPr>
        <p:spPr/>
        <p:txBody>
          <a:bodyPr/>
          <a:lstStyle/>
          <a:p>
            <a:fld id="{BEF222B1-1816-4E47-8380-83CE4F0314E4}" type="slidenum">
              <a:rPr lang="en-US" smtClean="0"/>
              <a:t>‹#›</a:t>
            </a:fld>
            <a:endParaRPr lang="en-US"/>
          </a:p>
        </p:txBody>
      </p:sp>
    </p:spTree>
    <p:extLst>
      <p:ext uri="{BB962C8B-B14F-4D97-AF65-F5344CB8AC3E}">
        <p14:creationId xmlns:p14="http://schemas.microsoft.com/office/powerpoint/2010/main" val="1177562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360B4-26AB-4167-8824-7CD28F04ADD3}"/>
              </a:ext>
            </a:extLst>
          </p:cNvPr>
          <p:cNvSpPr>
            <a:spLocks noGrp="1"/>
          </p:cNvSpPr>
          <p:nvPr>
            <p:ph type="title"/>
          </p:nvPr>
        </p:nvSpPr>
        <p:spPr/>
        <p:txBody>
          <a:bodyPr/>
          <a:lstStyle/>
          <a:p>
            <a:r>
              <a:rPr lang="fi-FI"/>
              <a:t>Click to edit Master title style</a:t>
            </a:r>
            <a:endParaRPr lang="en-US"/>
          </a:p>
        </p:txBody>
      </p:sp>
      <p:sp>
        <p:nvSpPr>
          <p:cNvPr id="3" name="Vertical Text Placeholder 2">
            <a:extLst>
              <a:ext uri="{FF2B5EF4-FFF2-40B4-BE49-F238E27FC236}">
                <a16:creationId xmlns:a16="http://schemas.microsoft.com/office/drawing/2014/main" id="{643C33BD-5F06-4B2D-8A13-3D059B1523D3}"/>
              </a:ext>
            </a:extLst>
          </p:cNvPr>
          <p:cNvSpPr>
            <a:spLocks noGrp="1"/>
          </p:cNvSpPr>
          <p:nvPr>
            <p:ph type="body" orient="vert" idx="1"/>
          </p:nvPr>
        </p:nvSpPr>
        <p:spPr/>
        <p:txBody>
          <a:bodyPr vert="eaVert"/>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a:extLst>
              <a:ext uri="{FF2B5EF4-FFF2-40B4-BE49-F238E27FC236}">
                <a16:creationId xmlns:a16="http://schemas.microsoft.com/office/drawing/2014/main" id="{9763C149-79C0-4E05-AAD7-C3217E794471}"/>
              </a:ext>
            </a:extLst>
          </p:cNvPr>
          <p:cNvSpPr>
            <a:spLocks noGrp="1"/>
          </p:cNvSpPr>
          <p:nvPr>
            <p:ph type="dt" sz="half" idx="10"/>
          </p:nvPr>
        </p:nvSpPr>
        <p:spPr/>
        <p:txBody>
          <a:bodyPr/>
          <a:lstStyle/>
          <a:p>
            <a:fld id="{1389A5C9-C1DA-48E2-A2FD-60D4D55391D3}" type="datetime1">
              <a:rPr lang="en-US" smtClean="0"/>
              <a:t>11/25/2020</a:t>
            </a:fld>
            <a:endParaRPr lang="en-US"/>
          </a:p>
        </p:txBody>
      </p:sp>
      <p:sp>
        <p:nvSpPr>
          <p:cNvPr id="5" name="Footer Placeholder 4">
            <a:extLst>
              <a:ext uri="{FF2B5EF4-FFF2-40B4-BE49-F238E27FC236}">
                <a16:creationId xmlns:a16="http://schemas.microsoft.com/office/drawing/2014/main" id="{B8CC9E0C-9A38-4ACE-A534-14CCD7729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FA52C-C9A0-441A-91CA-49BC624EE3B6}"/>
              </a:ext>
            </a:extLst>
          </p:cNvPr>
          <p:cNvSpPr>
            <a:spLocks noGrp="1"/>
          </p:cNvSpPr>
          <p:nvPr>
            <p:ph type="sldNum" sz="quarter" idx="12"/>
          </p:nvPr>
        </p:nvSpPr>
        <p:spPr/>
        <p:txBody>
          <a:bodyPr/>
          <a:lstStyle/>
          <a:p>
            <a:fld id="{BEF222B1-1816-4E47-8380-83CE4F0314E4}" type="slidenum">
              <a:rPr lang="en-US" smtClean="0"/>
              <a:t>‹#›</a:t>
            </a:fld>
            <a:endParaRPr lang="en-US"/>
          </a:p>
        </p:txBody>
      </p:sp>
    </p:spTree>
    <p:extLst>
      <p:ext uri="{BB962C8B-B14F-4D97-AF65-F5344CB8AC3E}">
        <p14:creationId xmlns:p14="http://schemas.microsoft.com/office/powerpoint/2010/main" val="1799871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7A0529-DFB4-4D0B-8843-48EE8C9C5889}"/>
              </a:ext>
            </a:extLst>
          </p:cNvPr>
          <p:cNvSpPr>
            <a:spLocks noGrp="1"/>
          </p:cNvSpPr>
          <p:nvPr>
            <p:ph type="title" orient="vert"/>
          </p:nvPr>
        </p:nvSpPr>
        <p:spPr>
          <a:xfrm>
            <a:off x="8724900" y="365125"/>
            <a:ext cx="2628900" cy="5811838"/>
          </a:xfrm>
        </p:spPr>
        <p:txBody>
          <a:bodyPr vert="eaVert"/>
          <a:lstStyle/>
          <a:p>
            <a:r>
              <a:rPr lang="fi-FI"/>
              <a:t>Click to edit Master title style</a:t>
            </a:r>
            <a:endParaRPr lang="en-US"/>
          </a:p>
        </p:txBody>
      </p:sp>
      <p:sp>
        <p:nvSpPr>
          <p:cNvPr id="3" name="Vertical Text Placeholder 2">
            <a:extLst>
              <a:ext uri="{FF2B5EF4-FFF2-40B4-BE49-F238E27FC236}">
                <a16:creationId xmlns:a16="http://schemas.microsoft.com/office/drawing/2014/main" id="{9B68B5AF-472F-421B-B021-5E76E96DD2A5}"/>
              </a:ext>
            </a:extLst>
          </p:cNvPr>
          <p:cNvSpPr>
            <a:spLocks noGrp="1"/>
          </p:cNvSpPr>
          <p:nvPr>
            <p:ph type="body" orient="vert" idx="1"/>
          </p:nvPr>
        </p:nvSpPr>
        <p:spPr>
          <a:xfrm>
            <a:off x="838200" y="365125"/>
            <a:ext cx="7734300" cy="5811838"/>
          </a:xfrm>
        </p:spPr>
        <p:txBody>
          <a:bodyPr vert="eaVert"/>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a:extLst>
              <a:ext uri="{FF2B5EF4-FFF2-40B4-BE49-F238E27FC236}">
                <a16:creationId xmlns:a16="http://schemas.microsoft.com/office/drawing/2014/main" id="{C0DEB9F4-D963-46CF-A4A4-7F46B7771E01}"/>
              </a:ext>
            </a:extLst>
          </p:cNvPr>
          <p:cNvSpPr>
            <a:spLocks noGrp="1"/>
          </p:cNvSpPr>
          <p:nvPr>
            <p:ph type="dt" sz="half" idx="10"/>
          </p:nvPr>
        </p:nvSpPr>
        <p:spPr/>
        <p:txBody>
          <a:bodyPr/>
          <a:lstStyle/>
          <a:p>
            <a:fld id="{2E9A085A-C078-4426-B3AA-7F05AE0CA792}" type="datetime1">
              <a:rPr lang="en-US" smtClean="0"/>
              <a:t>11/25/2020</a:t>
            </a:fld>
            <a:endParaRPr lang="en-US"/>
          </a:p>
        </p:txBody>
      </p:sp>
      <p:sp>
        <p:nvSpPr>
          <p:cNvPr id="5" name="Footer Placeholder 4">
            <a:extLst>
              <a:ext uri="{FF2B5EF4-FFF2-40B4-BE49-F238E27FC236}">
                <a16:creationId xmlns:a16="http://schemas.microsoft.com/office/drawing/2014/main" id="{AA681B67-289C-432A-8E97-E7F9FCD14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9391C-C372-47AE-B860-809549FC7CB6}"/>
              </a:ext>
            </a:extLst>
          </p:cNvPr>
          <p:cNvSpPr>
            <a:spLocks noGrp="1"/>
          </p:cNvSpPr>
          <p:nvPr>
            <p:ph type="sldNum" sz="quarter" idx="12"/>
          </p:nvPr>
        </p:nvSpPr>
        <p:spPr/>
        <p:txBody>
          <a:bodyPr/>
          <a:lstStyle/>
          <a:p>
            <a:fld id="{BEF222B1-1816-4E47-8380-83CE4F0314E4}" type="slidenum">
              <a:rPr lang="en-US" smtClean="0"/>
              <a:t>‹#›</a:t>
            </a:fld>
            <a:endParaRPr lang="en-US"/>
          </a:p>
        </p:txBody>
      </p:sp>
    </p:spTree>
    <p:extLst>
      <p:ext uri="{BB962C8B-B14F-4D97-AF65-F5344CB8AC3E}">
        <p14:creationId xmlns:p14="http://schemas.microsoft.com/office/powerpoint/2010/main" val="2076635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318F-4512-4156-889A-D0AFCA048FE6}"/>
              </a:ext>
            </a:extLst>
          </p:cNvPr>
          <p:cNvSpPr>
            <a:spLocks noGrp="1"/>
          </p:cNvSpPr>
          <p:nvPr>
            <p:ph type="title"/>
          </p:nvPr>
        </p:nvSpPr>
        <p:spPr/>
        <p:txBody>
          <a:bodyPr/>
          <a:lstStyle/>
          <a:p>
            <a:r>
              <a:rPr lang="fi-FI"/>
              <a:t>Click to edit Master title style</a:t>
            </a:r>
            <a:endParaRPr lang="en-US"/>
          </a:p>
        </p:txBody>
      </p:sp>
      <p:sp>
        <p:nvSpPr>
          <p:cNvPr id="3" name="Content Placeholder 2">
            <a:extLst>
              <a:ext uri="{FF2B5EF4-FFF2-40B4-BE49-F238E27FC236}">
                <a16:creationId xmlns:a16="http://schemas.microsoft.com/office/drawing/2014/main" id="{E78EE16B-3D0F-45E4-8D1C-1C7180FE1582}"/>
              </a:ext>
            </a:extLst>
          </p:cNvPr>
          <p:cNvSpPr>
            <a:spLocks noGrp="1"/>
          </p:cNvSpPr>
          <p:nvPr>
            <p:ph idx="1"/>
          </p:nvPr>
        </p:nvSpPr>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a:extLst>
              <a:ext uri="{FF2B5EF4-FFF2-40B4-BE49-F238E27FC236}">
                <a16:creationId xmlns:a16="http://schemas.microsoft.com/office/drawing/2014/main" id="{B8196DC7-0CDC-48D3-BA30-D7705D073F56}"/>
              </a:ext>
            </a:extLst>
          </p:cNvPr>
          <p:cNvSpPr>
            <a:spLocks noGrp="1"/>
          </p:cNvSpPr>
          <p:nvPr>
            <p:ph type="dt" sz="half" idx="10"/>
          </p:nvPr>
        </p:nvSpPr>
        <p:spPr/>
        <p:txBody>
          <a:bodyPr/>
          <a:lstStyle/>
          <a:p>
            <a:fld id="{9FE0C438-A800-4ED0-AA4F-77707607E531}" type="datetime1">
              <a:rPr lang="en-US" smtClean="0"/>
              <a:t>11/25/2020</a:t>
            </a:fld>
            <a:endParaRPr lang="en-US"/>
          </a:p>
        </p:txBody>
      </p:sp>
      <p:sp>
        <p:nvSpPr>
          <p:cNvPr id="5" name="Footer Placeholder 4">
            <a:extLst>
              <a:ext uri="{FF2B5EF4-FFF2-40B4-BE49-F238E27FC236}">
                <a16:creationId xmlns:a16="http://schemas.microsoft.com/office/drawing/2014/main" id="{05B759F7-8214-4681-95A4-D6AAB62A1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0DC7F9-522C-4462-89B0-B324EB501A67}"/>
              </a:ext>
            </a:extLst>
          </p:cNvPr>
          <p:cNvSpPr>
            <a:spLocks noGrp="1"/>
          </p:cNvSpPr>
          <p:nvPr>
            <p:ph type="sldNum" sz="quarter" idx="12"/>
          </p:nvPr>
        </p:nvSpPr>
        <p:spPr/>
        <p:txBody>
          <a:bodyPr/>
          <a:lstStyle/>
          <a:p>
            <a:fld id="{BEF222B1-1816-4E47-8380-83CE4F0314E4}" type="slidenum">
              <a:rPr lang="en-US" smtClean="0"/>
              <a:t>‹#›</a:t>
            </a:fld>
            <a:endParaRPr lang="en-US"/>
          </a:p>
        </p:txBody>
      </p:sp>
    </p:spTree>
    <p:extLst>
      <p:ext uri="{BB962C8B-B14F-4D97-AF65-F5344CB8AC3E}">
        <p14:creationId xmlns:p14="http://schemas.microsoft.com/office/powerpoint/2010/main" val="2781735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A07E6-D9AF-41D2-B50F-C5FA7195FAE9}"/>
              </a:ext>
            </a:extLst>
          </p:cNvPr>
          <p:cNvSpPr>
            <a:spLocks noGrp="1"/>
          </p:cNvSpPr>
          <p:nvPr>
            <p:ph type="title"/>
          </p:nvPr>
        </p:nvSpPr>
        <p:spPr>
          <a:xfrm>
            <a:off x="831850" y="1709738"/>
            <a:ext cx="10515600" cy="2852737"/>
          </a:xfrm>
        </p:spPr>
        <p:txBody>
          <a:bodyPr anchor="b"/>
          <a:lstStyle>
            <a:lvl1pPr>
              <a:defRPr sz="6000"/>
            </a:lvl1pPr>
          </a:lstStyle>
          <a:p>
            <a:r>
              <a:rPr lang="fi-FI"/>
              <a:t>Click to edit Master title style</a:t>
            </a:r>
            <a:endParaRPr lang="en-US"/>
          </a:p>
        </p:txBody>
      </p:sp>
      <p:sp>
        <p:nvSpPr>
          <p:cNvPr id="3" name="Text Placeholder 2">
            <a:extLst>
              <a:ext uri="{FF2B5EF4-FFF2-40B4-BE49-F238E27FC236}">
                <a16:creationId xmlns:a16="http://schemas.microsoft.com/office/drawing/2014/main" id="{DC6198CD-B235-4C4E-A684-F6AF3FF092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Click to edit Master text styles</a:t>
            </a:r>
          </a:p>
        </p:txBody>
      </p:sp>
      <p:sp>
        <p:nvSpPr>
          <p:cNvPr id="4" name="Date Placeholder 3">
            <a:extLst>
              <a:ext uri="{FF2B5EF4-FFF2-40B4-BE49-F238E27FC236}">
                <a16:creationId xmlns:a16="http://schemas.microsoft.com/office/drawing/2014/main" id="{5C5357CB-94D2-4402-A76E-D6EA8AE63865}"/>
              </a:ext>
            </a:extLst>
          </p:cNvPr>
          <p:cNvSpPr>
            <a:spLocks noGrp="1"/>
          </p:cNvSpPr>
          <p:nvPr>
            <p:ph type="dt" sz="half" idx="10"/>
          </p:nvPr>
        </p:nvSpPr>
        <p:spPr/>
        <p:txBody>
          <a:bodyPr/>
          <a:lstStyle/>
          <a:p>
            <a:fld id="{D5043421-6C2E-43E5-BFE5-9789F3CE3A36}" type="datetime1">
              <a:rPr lang="en-US" smtClean="0"/>
              <a:t>11/25/2020</a:t>
            </a:fld>
            <a:endParaRPr lang="en-US"/>
          </a:p>
        </p:txBody>
      </p:sp>
      <p:sp>
        <p:nvSpPr>
          <p:cNvPr id="5" name="Footer Placeholder 4">
            <a:extLst>
              <a:ext uri="{FF2B5EF4-FFF2-40B4-BE49-F238E27FC236}">
                <a16:creationId xmlns:a16="http://schemas.microsoft.com/office/drawing/2014/main" id="{172713AB-E5C2-4DEE-9A33-FB02E8E508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A3CFC-2532-4D4C-BED9-9A1FAFCEB06E}"/>
              </a:ext>
            </a:extLst>
          </p:cNvPr>
          <p:cNvSpPr>
            <a:spLocks noGrp="1"/>
          </p:cNvSpPr>
          <p:nvPr>
            <p:ph type="sldNum" sz="quarter" idx="12"/>
          </p:nvPr>
        </p:nvSpPr>
        <p:spPr/>
        <p:txBody>
          <a:bodyPr/>
          <a:lstStyle/>
          <a:p>
            <a:fld id="{BEF222B1-1816-4E47-8380-83CE4F0314E4}" type="slidenum">
              <a:rPr lang="en-US" smtClean="0"/>
              <a:t>‹#›</a:t>
            </a:fld>
            <a:endParaRPr lang="en-US"/>
          </a:p>
        </p:txBody>
      </p:sp>
    </p:spTree>
    <p:extLst>
      <p:ext uri="{BB962C8B-B14F-4D97-AF65-F5344CB8AC3E}">
        <p14:creationId xmlns:p14="http://schemas.microsoft.com/office/powerpoint/2010/main" val="248364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EC3A-F382-415D-82A6-31D121DCEEF4}"/>
              </a:ext>
            </a:extLst>
          </p:cNvPr>
          <p:cNvSpPr>
            <a:spLocks noGrp="1"/>
          </p:cNvSpPr>
          <p:nvPr>
            <p:ph type="title"/>
          </p:nvPr>
        </p:nvSpPr>
        <p:spPr/>
        <p:txBody>
          <a:bodyPr/>
          <a:lstStyle/>
          <a:p>
            <a:r>
              <a:rPr lang="fi-FI"/>
              <a:t>Click to edit Master title style</a:t>
            </a:r>
            <a:endParaRPr lang="en-US"/>
          </a:p>
        </p:txBody>
      </p:sp>
      <p:sp>
        <p:nvSpPr>
          <p:cNvPr id="3" name="Content Placeholder 2">
            <a:extLst>
              <a:ext uri="{FF2B5EF4-FFF2-40B4-BE49-F238E27FC236}">
                <a16:creationId xmlns:a16="http://schemas.microsoft.com/office/drawing/2014/main" id="{70420997-9C6D-428F-B926-295D4EF2095B}"/>
              </a:ext>
            </a:extLst>
          </p:cNvPr>
          <p:cNvSpPr>
            <a:spLocks noGrp="1"/>
          </p:cNvSpPr>
          <p:nvPr>
            <p:ph sz="half" idx="1"/>
          </p:nvPr>
        </p:nvSpPr>
        <p:spPr>
          <a:xfrm>
            <a:off x="838200" y="1825625"/>
            <a:ext cx="5181600" cy="4351338"/>
          </a:xfrm>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Content Placeholder 3">
            <a:extLst>
              <a:ext uri="{FF2B5EF4-FFF2-40B4-BE49-F238E27FC236}">
                <a16:creationId xmlns:a16="http://schemas.microsoft.com/office/drawing/2014/main" id="{C79A9746-3903-4D63-A04A-B6F7C626F262}"/>
              </a:ext>
            </a:extLst>
          </p:cNvPr>
          <p:cNvSpPr>
            <a:spLocks noGrp="1"/>
          </p:cNvSpPr>
          <p:nvPr>
            <p:ph sz="half" idx="2"/>
          </p:nvPr>
        </p:nvSpPr>
        <p:spPr>
          <a:xfrm>
            <a:off x="6172200" y="1825625"/>
            <a:ext cx="5181600" cy="4351338"/>
          </a:xfrm>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5" name="Date Placeholder 4">
            <a:extLst>
              <a:ext uri="{FF2B5EF4-FFF2-40B4-BE49-F238E27FC236}">
                <a16:creationId xmlns:a16="http://schemas.microsoft.com/office/drawing/2014/main" id="{7D20D0A0-265E-4E88-A562-91D5574CBDCA}"/>
              </a:ext>
            </a:extLst>
          </p:cNvPr>
          <p:cNvSpPr>
            <a:spLocks noGrp="1"/>
          </p:cNvSpPr>
          <p:nvPr>
            <p:ph type="dt" sz="half" idx="10"/>
          </p:nvPr>
        </p:nvSpPr>
        <p:spPr/>
        <p:txBody>
          <a:bodyPr/>
          <a:lstStyle/>
          <a:p>
            <a:fld id="{2B94FE65-782B-48EC-BAB2-37E6BA231A85}" type="datetime1">
              <a:rPr lang="en-US" smtClean="0"/>
              <a:t>11/25/2020</a:t>
            </a:fld>
            <a:endParaRPr lang="en-US"/>
          </a:p>
        </p:txBody>
      </p:sp>
      <p:sp>
        <p:nvSpPr>
          <p:cNvPr id="6" name="Footer Placeholder 5">
            <a:extLst>
              <a:ext uri="{FF2B5EF4-FFF2-40B4-BE49-F238E27FC236}">
                <a16:creationId xmlns:a16="http://schemas.microsoft.com/office/drawing/2014/main" id="{CE119D9A-2941-4649-A4A5-1D44A1C198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982C1-117D-4445-ADA6-198671709727}"/>
              </a:ext>
            </a:extLst>
          </p:cNvPr>
          <p:cNvSpPr>
            <a:spLocks noGrp="1"/>
          </p:cNvSpPr>
          <p:nvPr>
            <p:ph type="sldNum" sz="quarter" idx="12"/>
          </p:nvPr>
        </p:nvSpPr>
        <p:spPr/>
        <p:txBody>
          <a:bodyPr/>
          <a:lstStyle/>
          <a:p>
            <a:fld id="{BEF222B1-1816-4E47-8380-83CE4F0314E4}" type="slidenum">
              <a:rPr lang="en-US" smtClean="0"/>
              <a:t>‹#›</a:t>
            </a:fld>
            <a:endParaRPr lang="en-US"/>
          </a:p>
        </p:txBody>
      </p:sp>
    </p:spTree>
    <p:extLst>
      <p:ext uri="{BB962C8B-B14F-4D97-AF65-F5344CB8AC3E}">
        <p14:creationId xmlns:p14="http://schemas.microsoft.com/office/powerpoint/2010/main" val="773737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BA07-3E7D-4F57-9FFC-A10A7C8FF7D6}"/>
              </a:ext>
            </a:extLst>
          </p:cNvPr>
          <p:cNvSpPr>
            <a:spLocks noGrp="1"/>
          </p:cNvSpPr>
          <p:nvPr>
            <p:ph type="title"/>
          </p:nvPr>
        </p:nvSpPr>
        <p:spPr>
          <a:xfrm>
            <a:off x="839788" y="365125"/>
            <a:ext cx="10515600" cy="1325563"/>
          </a:xfrm>
        </p:spPr>
        <p:txBody>
          <a:bodyPr/>
          <a:lstStyle/>
          <a:p>
            <a:r>
              <a:rPr lang="fi-FI"/>
              <a:t>Click to edit Master title style</a:t>
            </a:r>
            <a:endParaRPr lang="en-US"/>
          </a:p>
        </p:txBody>
      </p:sp>
      <p:sp>
        <p:nvSpPr>
          <p:cNvPr id="3" name="Text Placeholder 2">
            <a:extLst>
              <a:ext uri="{FF2B5EF4-FFF2-40B4-BE49-F238E27FC236}">
                <a16:creationId xmlns:a16="http://schemas.microsoft.com/office/drawing/2014/main" id="{BB807088-D7F2-41A6-9618-0241C6A696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4" name="Content Placeholder 3">
            <a:extLst>
              <a:ext uri="{FF2B5EF4-FFF2-40B4-BE49-F238E27FC236}">
                <a16:creationId xmlns:a16="http://schemas.microsoft.com/office/drawing/2014/main" id="{0B5CA8DA-AF82-4319-8C7A-62D08F7C0436}"/>
              </a:ext>
            </a:extLst>
          </p:cNvPr>
          <p:cNvSpPr>
            <a:spLocks noGrp="1"/>
          </p:cNvSpPr>
          <p:nvPr>
            <p:ph sz="half" idx="2"/>
          </p:nvPr>
        </p:nvSpPr>
        <p:spPr>
          <a:xfrm>
            <a:off x="839788" y="2505075"/>
            <a:ext cx="5157787" cy="3684588"/>
          </a:xfrm>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5" name="Text Placeholder 4">
            <a:extLst>
              <a:ext uri="{FF2B5EF4-FFF2-40B4-BE49-F238E27FC236}">
                <a16:creationId xmlns:a16="http://schemas.microsoft.com/office/drawing/2014/main" id="{49132E4E-1246-4C5E-B27C-0E12099600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6" name="Content Placeholder 5">
            <a:extLst>
              <a:ext uri="{FF2B5EF4-FFF2-40B4-BE49-F238E27FC236}">
                <a16:creationId xmlns:a16="http://schemas.microsoft.com/office/drawing/2014/main" id="{C45771E6-63AF-43D9-8932-96399B5A44AF}"/>
              </a:ext>
            </a:extLst>
          </p:cNvPr>
          <p:cNvSpPr>
            <a:spLocks noGrp="1"/>
          </p:cNvSpPr>
          <p:nvPr>
            <p:ph sz="quarter" idx="4"/>
          </p:nvPr>
        </p:nvSpPr>
        <p:spPr>
          <a:xfrm>
            <a:off x="6172200" y="2505075"/>
            <a:ext cx="5183188" cy="3684588"/>
          </a:xfrm>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7" name="Date Placeholder 6">
            <a:extLst>
              <a:ext uri="{FF2B5EF4-FFF2-40B4-BE49-F238E27FC236}">
                <a16:creationId xmlns:a16="http://schemas.microsoft.com/office/drawing/2014/main" id="{07EDCA76-B2A6-4421-B2BF-44AA7497C3E4}"/>
              </a:ext>
            </a:extLst>
          </p:cNvPr>
          <p:cNvSpPr>
            <a:spLocks noGrp="1"/>
          </p:cNvSpPr>
          <p:nvPr>
            <p:ph type="dt" sz="half" idx="10"/>
          </p:nvPr>
        </p:nvSpPr>
        <p:spPr/>
        <p:txBody>
          <a:bodyPr/>
          <a:lstStyle/>
          <a:p>
            <a:fld id="{6C302915-932E-46F4-ADCB-E89A47C063A2}" type="datetime1">
              <a:rPr lang="en-US" smtClean="0"/>
              <a:t>11/25/2020</a:t>
            </a:fld>
            <a:endParaRPr lang="en-US"/>
          </a:p>
        </p:txBody>
      </p:sp>
      <p:sp>
        <p:nvSpPr>
          <p:cNvPr id="8" name="Footer Placeholder 7">
            <a:extLst>
              <a:ext uri="{FF2B5EF4-FFF2-40B4-BE49-F238E27FC236}">
                <a16:creationId xmlns:a16="http://schemas.microsoft.com/office/drawing/2014/main" id="{94C5E74B-8C8E-4B3F-9F21-20596C67B3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23D495-47FE-425A-AE1E-9F6C27299CA9}"/>
              </a:ext>
            </a:extLst>
          </p:cNvPr>
          <p:cNvSpPr>
            <a:spLocks noGrp="1"/>
          </p:cNvSpPr>
          <p:nvPr>
            <p:ph type="sldNum" sz="quarter" idx="12"/>
          </p:nvPr>
        </p:nvSpPr>
        <p:spPr/>
        <p:txBody>
          <a:bodyPr/>
          <a:lstStyle/>
          <a:p>
            <a:fld id="{BEF222B1-1816-4E47-8380-83CE4F0314E4}" type="slidenum">
              <a:rPr lang="en-US" smtClean="0"/>
              <a:t>‹#›</a:t>
            </a:fld>
            <a:endParaRPr lang="en-US"/>
          </a:p>
        </p:txBody>
      </p:sp>
    </p:spTree>
    <p:extLst>
      <p:ext uri="{BB962C8B-B14F-4D97-AF65-F5344CB8AC3E}">
        <p14:creationId xmlns:p14="http://schemas.microsoft.com/office/powerpoint/2010/main" val="55988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3B891-FF3D-45F3-9C64-49442F2A63BB}"/>
              </a:ext>
            </a:extLst>
          </p:cNvPr>
          <p:cNvSpPr>
            <a:spLocks noGrp="1"/>
          </p:cNvSpPr>
          <p:nvPr>
            <p:ph type="title"/>
          </p:nvPr>
        </p:nvSpPr>
        <p:spPr/>
        <p:txBody>
          <a:bodyPr/>
          <a:lstStyle/>
          <a:p>
            <a:r>
              <a:rPr lang="fi-FI"/>
              <a:t>Click to edit Master title style</a:t>
            </a:r>
            <a:endParaRPr lang="en-US"/>
          </a:p>
        </p:txBody>
      </p:sp>
      <p:sp>
        <p:nvSpPr>
          <p:cNvPr id="3" name="Date Placeholder 2">
            <a:extLst>
              <a:ext uri="{FF2B5EF4-FFF2-40B4-BE49-F238E27FC236}">
                <a16:creationId xmlns:a16="http://schemas.microsoft.com/office/drawing/2014/main" id="{CEBD8188-5D60-494B-A5FB-750D98620F98}"/>
              </a:ext>
            </a:extLst>
          </p:cNvPr>
          <p:cNvSpPr>
            <a:spLocks noGrp="1"/>
          </p:cNvSpPr>
          <p:nvPr>
            <p:ph type="dt" sz="half" idx="10"/>
          </p:nvPr>
        </p:nvSpPr>
        <p:spPr/>
        <p:txBody>
          <a:bodyPr/>
          <a:lstStyle/>
          <a:p>
            <a:fld id="{3CD83210-5EF4-48CA-8FC4-F8320A26CF0E}" type="datetime1">
              <a:rPr lang="en-US" smtClean="0"/>
              <a:t>11/25/2020</a:t>
            </a:fld>
            <a:endParaRPr lang="en-US"/>
          </a:p>
        </p:txBody>
      </p:sp>
      <p:sp>
        <p:nvSpPr>
          <p:cNvPr id="4" name="Footer Placeholder 3">
            <a:extLst>
              <a:ext uri="{FF2B5EF4-FFF2-40B4-BE49-F238E27FC236}">
                <a16:creationId xmlns:a16="http://schemas.microsoft.com/office/drawing/2014/main" id="{99A28706-C7FE-4D3F-83BA-83B5FAD998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8DF78-3F29-4BBA-B016-399728FE17A1}"/>
              </a:ext>
            </a:extLst>
          </p:cNvPr>
          <p:cNvSpPr>
            <a:spLocks noGrp="1"/>
          </p:cNvSpPr>
          <p:nvPr>
            <p:ph type="sldNum" sz="quarter" idx="12"/>
          </p:nvPr>
        </p:nvSpPr>
        <p:spPr/>
        <p:txBody>
          <a:bodyPr/>
          <a:lstStyle/>
          <a:p>
            <a:fld id="{BEF222B1-1816-4E47-8380-83CE4F0314E4}" type="slidenum">
              <a:rPr lang="en-US" smtClean="0"/>
              <a:t>‹#›</a:t>
            </a:fld>
            <a:endParaRPr lang="en-US"/>
          </a:p>
        </p:txBody>
      </p:sp>
    </p:spTree>
    <p:extLst>
      <p:ext uri="{BB962C8B-B14F-4D97-AF65-F5344CB8AC3E}">
        <p14:creationId xmlns:p14="http://schemas.microsoft.com/office/powerpoint/2010/main" val="2524311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2F27D7-601B-4ABC-89F6-602F8B9DC05B}"/>
              </a:ext>
            </a:extLst>
          </p:cNvPr>
          <p:cNvSpPr>
            <a:spLocks noGrp="1"/>
          </p:cNvSpPr>
          <p:nvPr>
            <p:ph type="dt" sz="half" idx="10"/>
          </p:nvPr>
        </p:nvSpPr>
        <p:spPr/>
        <p:txBody>
          <a:bodyPr/>
          <a:lstStyle/>
          <a:p>
            <a:fld id="{20ADAB73-4A70-44C7-ABED-1B0D989870F0}" type="datetime1">
              <a:rPr lang="en-US" smtClean="0"/>
              <a:t>11/25/2020</a:t>
            </a:fld>
            <a:endParaRPr lang="en-US"/>
          </a:p>
        </p:txBody>
      </p:sp>
      <p:sp>
        <p:nvSpPr>
          <p:cNvPr id="3" name="Footer Placeholder 2">
            <a:extLst>
              <a:ext uri="{FF2B5EF4-FFF2-40B4-BE49-F238E27FC236}">
                <a16:creationId xmlns:a16="http://schemas.microsoft.com/office/drawing/2014/main" id="{5A372D87-E712-48FA-9047-D2E521831F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1F637-9C51-4122-B5E0-BB39A97D9A73}"/>
              </a:ext>
            </a:extLst>
          </p:cNvPr>
          <p:cNvSpPr>
            <a:spLocks noGrp="1"/>
          </p:cNvSpPr>
          <p:nvPr>
            <p:ph type="sldNum" sz="quarter" idx="12"/>
          </p:nvPr>
        </p:nvSpPr>
        <p:spPr/>
        <p:txBody>
          <a:bodyPr/>
          <a:lstStyle/>
          <a:p>
            <a:fld id="{BEF222B1-1816-4E47-8380-83CE4F0314E4}" type="slidenum">
              <a:rPr lang="en-US" smtClean="0"/>
              <a:t>‹#›</a:t>
            </a:fld>
            <a:endParaRPr lang="en-US"/>
          </a:p>
        </p:txBody>
      </p:sp>
    </p:spTree>
    <p:extLst>
      <p:ext uri="{BB962C8B-B14F-4D97-AF65-F5344CB8AC3E}">
        <p14:creationId xmlns:p14="http://schemas.microsoft.com/office/powerpoint/2010/main" val="1484808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2A26-0080-4B93-9FA8-28AB562B9365}"/>
              </a:ext>
            </a:extLst>
          </p:cNvPr>
          <p:cNvSpPr>
            <a:spLocks noGrp="1"/>
          </p:cNvSpPr>
          <p:nvPr>
            <p:ph type="title"/>
          </p:nvPr>
        </p:nvSpPr>
        <p:spPr>
          <a:xfrm>
            <a:off x="839788" y="457200"/>
            <a:ext cx="3932237" cy="1600200"/>
          </a:xfrm>
        </p:spPr>
        <p:txBody>
          <a:bodyPr anchor="b"/>
          <a:lstStyle>
            <a:lvl1pPr>
              <a:defRPr sz="3200"/>
            </a:lvl1pPr>
          </a:lstStyle>
          <a:p>
            <a:r>
              <a:rPr lang="fi-FI"/>
              <a:t>Click to edit Master title style</a:t>
            </a:r>
            <a:endParaRPr lang="en-US"/>
          </a:p>
        </p:txBody>
      </p:sp>
      <p:sp>
        <p:nvSpPr>
          <p:cNvPr id="3" name="Content Placeholder 2">
            <a:extLst>
              <a:ext uri="{FF2B5EF4-FFF2-40B4-BE49-F238E27FC236}">
                <a16:creationId xmlns:a16="http://schemas.microsoft.com/office/drawing/2014/main" id="{8BAB2DDD-E6E4-454B-B856-7EEFDAEDBC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Text Placeholder 3">
            <a:extLst>
              <a:ext uri="{FF2B5EF4-FFF2-40B4-BE49-F238E27FC236}">
                <a16:creationId xmlns:a16="http://schemas.microsoft.com/office/drawing/2014/main" id="{827CAC2E-C49F-4C23-A00C-7A07D56A3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Click to edit Master text styles</a:t>
            </a:r>
          </a:p>
        </p:txBody>
      </p:sp>
      <p:sp>
        <p:nvSpPr>
          <p:cNvPr id="5" name="Date Placeholder 4">
            <a:extLst>
              <a:ext uri="{FF2B5EF4-FFF2-40B4-BE49-F238E27FC236}">
                <a16:creationId xmlns:a16="http://schemas.microsoft.com/office/drawing/2014/main" id="{E40991C3-FFF0-4ED4-88D1-E930C7B11446}"/>
              </a:ext>
            </a:extLst>
          </p:cNvPr>
          <p:cNvSpPr>
            <a:spLocks noGrp="1"/>
          </p:cNvSpPr>
          <p:nvPr>
            <p:ph type="dt" sz="half" idx="10"/>
          </p:nvPr>
        </p:nvSpPr>
        <p:spPr/>
        <p:txBody>
          <a:bodyPr/>
          <a:lstStyle/>
          <a:p>
            <a:fld id="{67F4D4FD-9305-44FF-B1C9-7EDB935C8E42}" type="datetime1">
              <a:rPr lang="en-US" smtClean="0"/>
              <a:t>11/25/2020</a:t>
            </a:fld>
            <a:endParaRPr lang="en-US"/>
          </a:p>
        </p:txBody>
      </p:sp>
      <p:sp>
        <p:nvSpPr>
          <p:cNvPr id="6" name="Footer Placeholder 5">
            <a:extLst>
              <a:ext uri="{FF2B5EF4-FFF2-40B4-BE49-F238E27FC236}">
                <a16:creationId xmlns:a16="http://schemas.microsoft.com/office/drawing/2014/main" id="{5EB67DAB-13DD-4CFB-AB18-69CDF37C88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63DF6C-CFBC-49FC-BC9C-2AB4DB531ADF}"/>
              </a:ext>
            </a:extLst>
          </p:cNvPr>
          <p:cNvSpPr>
            <a:spLocks noGrp="1"/>
          </p:cNvSpPr>
          <p:nvPr>
            <p:ph type="sldNum" sz="quarter" idx="12"/>
          </p:nvPr>
        </p:nvSpPr>
        <p:spPr/>
        <p:txBody>
          <a:bodyPr/>
          <a:lstStyle/>
          <a:p>
            <a:fld id="{BEF222B1-1816-4E47-8380-83CE4F0314E4}" type="slidenum">
              <a:rPr lang="en-US" smtClean="0"/>
              <a:t>‹#›</a:t>
            </a:fld>
            <a:endParaRPr lang="en-US"/>
          </a:p>
        </p:txBody>
      </p:sp>
    </p:spTree>
    <p:extLst>
      <p:ext uri="{BB962C8B-B14F-4D97-AF65-F5344CB8AC3E}">
        <p14:creationId xmlns:p14="http://schemas.microsoft.com/office/powerpoint/2010/main" val="20444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D7FCF-A8D8-4254-AAB5-ED84133D0AD4}"/>
              </a:ext>
            </a:extLst>
          </p:cNvPr>
          <p:cNvSpPr>
            <a:spLocks noGrp="1"/>
          </p:cNvSpPr>
          <p:nvPr>
            <p:ph type="title"/>
          </p:nvPr>
        </p:nvSpPr>
        <p:spPr>
          <a:xfrm>
            <a:off x="839788" y="457200"/>
            <a:ext cx="3932237" cy="1600200"/>
          </a:xfrm>
        </p:spPr>
        <p:txBody>
          <a:bodyPr anchor="b"/>
          <a:lstStyle>
            <a:lvl1pPr>
              <a:defRPr sz="3200"/>
            </a:lvl1pPr>
          </a:lstStyle>
          <a:p>
            <a:r>
              <a:rPr lang="fi-FI"/>
              <a:t>Click to edit Master title style</a:t>
            </a:r>
            <a:endParaRPr lang="en-US"/>
          </a:p>
        </p:txBody>
      </p:sp>
      <p:sp>
        <p:nvSpPr>
          <p:cNvPr id="3" name="Picture Placeholder 2">
            <a:extLst>
              <a:ext uri="{FF2B5EF4-FFF2-40B4-BE49-F238E27FC236}">
                <a16:creationId xmlns:a16="http://schemas.microsoft.com/office/drawing/2014/main" id="{75A610DA-7AED-4362-B516-FD2792B24A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9CC88-C028-4389-9D28-627FF04634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Click to edit Master text styles</a:t>
            </a:r>
          </a:p>
        </p:txBody>
      </p:sp>
      <p:sp>
        <p:nvSpPr>
          <p:cNvPr id="5" name="Date Placeholder 4">
            <a:extLst>
              <a:ext uri="{FF2B5EF4-FFF2-40B4-BE49-F238E27FC236}">
                <a16:creationId xmlns:a16="http://schemas.microsoft.com/office/drawing/2014/main" id="{D7B1A7A0-20BD-4B9B-9ADB-32C9E38CBBE5}"/>
              </a:ext>
            </a:extLst>
          </p:cNvPr>
          <p:cNvSpPr>
            <a:spLocks noGrp="1"/>
          </p:cNvSpPr>
          <p:nvPr>
            <p:ph type="dt" sz="half" idx="10"/>
          </p:nvPr>
        </p:nvSpPr>
        <p:spPr/>
        <p:txBody>
          <a:bodyPr/>
          <a:lstStyle/>
          <a:p>
            <a:fld id="{B6CF2C26-D03E-435E-A1FC-EDB053E90B4D}" type="datetime1">
              <a:rPr lang="en-US" smtClean="0"/>
              <a:t>11/25/2020</a:t>
            </a:fld>
            <a:endParaRPr lang="en-US"/>
          </a:p>
        </p:txBody>
      </p:sp>
      <p:sp>
        <p:nvSpPr>
          <p:cNvPr id="6" name="Footer Placeholder 5">
            <a:extLst>
              <a:ext uri="{FF2B5EF4-FFF2-40B4-BE49-F238E27FC236}">
                <a16:creationId xmlns:a16="http://schemas.microsoft.com/office/drawing/2014/main" id="{6BC82584-7EF9-49D0-B04A-C30CD07AE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2F2D65-5DBF-4F12-82B4-3BA03A2456E5}"/>
              </a:ext>
            </a:extLst>
          </p:cNvPr>
          <p:cNvSpPr>
            <a:spLocks noGrp="1"/>
          </p:cNvSpPr>
          <p:nvPr>
            <p:ph type="sldNum" sz="quarter" idx="12"/>
          </p:nvPr>
        </p:nvSpPr>
        <p:spPr/>
        <p:txBody>
          <a:bodyPr/>
          <a:lstStyle/>
          <a:p>
            <a:fld id="{BEF222B1-1816-4E47-8380-83CE4F0314E4}" type="slidenum">
              <a:rPr lang="en-US" smtClean="0"/>
              <a:t>‹#›</a:t>
            </a:fld>
            <a:endParaRPr lang="en-US"/>
          </a:p>
        </p:txBody>
      </p:sp>
    </p:spTree>
    <p:extLst>
      <p:ext uri="{BB962C8B-B14F-4D97-AF65-F5344CB8AC3E}">
        <p14:creationId xmlns:p14="http://schemas.microsoft.com/office/powerpoint/2010/main" val="15148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F9D2FA-8871-4A83-AAE5-8E9AAC962C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Click to edit Master title style</a:t>
            </a:r>
            <a:endParaRPr lang="en-US"/>
          </a:p>
        </p:txBody>
      </p:sp>
      <p:sp>
        <p:nvSpPr>
          <p:cNvPr id="3" name="Text Placeholder 2">
            <a:extLst>
              <a:ext uri="{FF2B5EF4-FFF2-40B4-BE49-F238E27FC236}">
                <a16:creationId xmlns:a16="http://schemas.microsoft.com/office/drawing/2014/main" id="{F062F5CB-453A-4972-B39A-6D7F595AE2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a:extLst>
              <a:ext uri="{FF2B5EF4-FFF2-40B4-BE49-F238E27FC236}">
                <a16:creationId xmlns:a16="http://schemas.microsoft.com/office/drawing/2014/main" id="{C4A3BE02-574B-4109-B8BE-732B4BE30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D2D410-5ED3-4C05-B4BB-43FD93F7CA71}" type="datetime1">
              <a:rPr lang="en-US" smtClean="0"/>
              <a:t>11/25/2020</a:t>
            </a:fld>
            <a:endParaRPr lang="en-US"/>
          </a:p>
        </p:txBody>
      </p:sp>
      <p:sp>
        <p:nvSpPr>
          <p:cNvPr id="5" name="Footer Placeholder 4">
            <a:extLst>
              <a:ext uri="{FF2B5EF4-FFF2-40B4-BE49-F238E27FC236}">
                <a16:creationId xmlns:a16="http://schemas.microsoft.com/office/drawing/2014/main" id="{9BE1871D-CC55-4F11-A15E-EA62E6428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80EBCE-EFCF-4E51-8B89-22EE76DAA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222B1-1816-4E47-8380-83CE4F0314E4}" type="slidenum">
              <a:rPr lang="en-US" smtClean="0"/>
              <a:t>‹#›</a:t>
            </a:fld>
            <a:endParaRPr lang="en-US"/>
          </a:p>
        </p:txBody>
      </p:sp>
    </p:spTree>
    <p:extLst>
      <p:ext uri="{BB962C8B-B14F-4D97-AF65-F5344CB8AC3E}">
        <p14:creationId xmlns:p14="http://schemas.microsoft.com/office/powerpoint/2010/main" val="621128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3.xml"/><Relationship Id="rId7"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chart" Target="../charts/chart5.xml"/><Relationship Id="rId4" Type="http://schemas.openxmlformats.org/officeDocument/2006/relationships/chart" Target="../charts/chart4.xml"/><Relationship Id="rId9" Type="http://schemas.openxmlformats.org/officeDocument/2006/relationships/chart" Target="../charts/char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chart" Target="../charts/char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1.jpe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10.png"/><Relationship Id="rId17" Type="http://schemas.openxmlformats.org/officeDocument/2006/relationships/image" Target="../media/image25.png"/><Relationship Id="rId2" Type="http://schemas.openxmlformats.org/officeDocument/2006/relationships/notesSlide" Target="../notesSlides/notesSlide13.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8.png"/><Relationship Id="rId5" Type="http://schemas.openxmlformats.org/officeDocument/2006/relationships/image" Target="../media/image15.png"/><Relationship Id="rId15" Type="http://schemas.openxmlformats.org/officeDocument/2006/relationships/image" Target="../media/image23.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7E83A2-7673-443C-9174-D873ACBE83C6}"/>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816A2767-8635-49EB-BD47-4AC64F873AC4}"/>
              </a:ext>
            </a:extLst>
          </p:cNvPr>
          <p:cNvPicPr>
            <a:picLocks noChangeAspect="1"/>
          </p:cNvPicPr>
          <p:nvPr/>
        </p:nvPicPr>
        <p:blipFill>
          <a:blip r:embed="rId2"/>
          <a:stretch>
            <a:fillRect/>
          </a:stretch>
        </p:blipFill>
        <p:spPr>
          <a:xfrm>
            <a:off x="394636" y="2684164"/>
            <a:ext cx="11402728" cy="3990955"/>
          </a:xfrm>
          <a:prstGeom prst="rect">
            <a:avLst/>
          </a:prstGeom>
        </p:spPr>
      </p:pic>
      <p:sp>
        <p:nvSpPr>
          <p:cNvPr id="6" name="Rectangle 5">
            <a:extLst>
              <a:ext uri="{FF2B5EF4-FFF2-40B4-BE49-F238E27FC236}">
                <a16:creationId xmlns:a16="http://schemas.microsoft.com/office/drawing/2014/main" id="{FBAB3C55-BA90-44A1-A978-2614BC2BF9B3}"/>
              </a:ext>
            </a:extLst>
          </p:cNvPr>
          <p:cNvSpPr/>
          <p:nvPr/>
        </p:nvSpPr>
        <p:spPr>
          <a:xfrm>
            <a:off x="591711" y="556429"/>
            <a:ext cx="11008578" cy="573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3600" b="1">
                <a:solidFill>
                  <a:srgbClr val="132E57"/>
                </a:solidFill>
                <a:latin typeface="Arial" panose="020B0604020202020204" pitchFamily="34" charset="0"/>
                <a:cs typeface="Arial" panose="020B0604020202020204" pitchFamily="34" charset="0"/>
              </a:rPr>
              <a:t>HUMANA</a:t>
            </a:r>
          </a:p>
        </p:txBody>
      </p:sp>
      <p:sp>
        <p:nvSpPr>
          <p:cNvPr id="8" name="Rectangle 7">
            <a:extLst>
              <a:ext uri="{FF2B5EF4-FFF2-40B4-BE49-F238E27FC236}">
                <a16:creationId xmlns:a16="http://schemas.microsoft.com/office/drawing/2014/main" id="{81BE76C2-A2EE-4007-90E3-AFF16AAAD7CC}"/>
              </a:ext>
            </a:extLst>
          </p:cNvPr>
          <p:cNvSpPr/>
          <p:nvPr/>
        </p:nvSpPr>
        <p:spPr>
          <a:xfrm>
            <a:off x="591711" y="1133765"/>
            <a:ext cx="11008578" cy="4664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a:solidFill>
                  <a:srgbClr val="132E57"/>
                </a:solidFill>
                <a:latin typeface="Arial" panose="020B0604020202020204" pitchFamily="34" charset="0"/>
                <a:cs typeface="Arial" panose="020B0604020202020204" pitchFamily="34" charset="0"/>
              </a:rPr>
              <a:t>Case assignment – Mergers and Acquisitions (Aalto University School of Business) </a:t>
            </a:r>
          </a:p>
          <a:p>
            <a:endParaRPr lang="en-US">
              <a:solidFill>
                <a:srgbClr val="132E57"/>
              </a:solidFill>
              <a:latin typeface="Arial" panose="020B0604020202020204" pitchFamily="34" charset="0"/>
              <a:cs typeface="Arial" panose="020B0604020202020204" pitchFamily="34" charset="0"/>
            </a:endParaRPr>
          </a:p>
          <a:p>
            <a:r>
              <a:rPr lang="en-US" sz="1400">
                <a:solidFill>
                  <a:srgbClr val="132E57"/>
                </a:solidFill>
                <a:latin typeface="Arial" panose="020B0604020202020204" pitchFamily="34" charset="0"/>
                <a:cs typeface="Arial" panose="020B0604020202020204" pitchFamily="34" charset="0"/>
              </a:rPr>
              <a:t>Authors: </a:t>
            </a:r>
          </a:p>
          <a:p>
            <a:r>
              <a:rPr lang="en-US" sz="1400">
                <a:solidFill>
                  <a:srgbClr val="132E57"/>
                </a:solidFill>
                <a:latin typeface="Arial"/>
                <a:cs typeface="Arial"/>
              </a:rPr>
              <a:t>Ville-Einari Utriainen (439590), </a:t>
            </a:r>
            <a:r>
              <a:rPr lang="en-US" sz="1400" err="1">
                <a:solidFill>
                  <a:srgbClr val="132E57"/>
                </a:solidFill>
                <a:latin typeface="Arial"/>
                <a:cs typeface="Arial"/>
              </a:rPr>
              <a:t>Miiro</a:t>
            </a:r>
            <a:r>
              <a:rPr lang="en-US" sz="1400">
                <a:solidFill>
                  <a:srgbClr val="132E57"/>
                </a:solidFill>
                <a:latin typeface="Arial"/>
                <a:cs typeface="Arial"/>
              </a:rPr>
              <a:t> </a:t>
            </a:r>
            <a:r>
              <a:rPr lang="en-US" sz="1400" err="1">
                <a:solidFill>
                  <a:srgbClr val="132E57"/>
                </a:solidFill>
                <a:latin typeface="Arial"/>
                <a:cs typeface="Arial"/>
              </a:rPr>
              <a:t>Nygrén</a:t>
            </a:r>
            <a:r>
              <a:rPr lang="en-US" sz="1400">
                <a:solidFill>
                  <a:srgbClr val="132E57"/>
                </a:solidFill>
                <a:latin typeface="Arial"/>
                <a:cs typeface="Arial"/>
              </a:rPr>
              <a:t> (593575), </a:t>
            </a:r>
            <a:r>
              <a:rPr lang="en-US" sz="1400" err="1">
                <a:solidFill>
                  <a:srgbClr val="132E57"/>
                </a:solidFill>
                <a:latin typeface="Arial"/>
                <a:cs typeface="Arial"/>
              </a:rPr>
              <a:t>Santeri</a:t>
            </a:r>
            <a:r>
              <a:rPr lang="en-US" sz="1400">
                <a:solidFill>
                  <a:srgbClr val="132E57"/>
                </a:solidFill>
                <a:latin typeface="Arial"/>
                <a:cs typeface="Arial"/>
              </a:rPr>
              <a:t> Korhonen (487005), Jiaqi Yang (717733)</a:t>
            </a:r>
            <a:endParaRPr lang="en-US" sz="1400">
              <a:solidFill>
                <a:srgbClr val="132E57"/>
              </a:solidFill>
              <a:latin typeface="Arial" panose="020B0604020202020204" pitchFamily="34" charset="0"/>
              <a:cs typeface="Arial" panose="020B0604020202020204" pitchFamily="34" charset="0"/>
            </a:endParaRPr>
          </a:p>
          <a:p>
            <a:endParaRPr lang="en-US" sz="1400">
              <a:solidFill>
                <a:srgbClr val="132E57"/>
              </a:solidFill>
              <a:latin typeface="Arial" panose="020B0604020202020204" pitchFamily="34" charset="0"/>
              <a:cs typeface="Arial" panose="020B0604020202020204" pitchFamily="34" charset="0"/>
            </a:endParaRPr>
          </a:p>
          <a:p>
            <a:endParaRPr lang="en-US" sz="1400">
              <a:solidFill>
                <a:srgbClr val="132E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6062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4" name="Google Shape;209;p4">
            <a:extLst>
              <a:ext uri="{FF2B5EF4-FFF2-40B4-BE49-F238E27FC236}">
                <a16:creationId xmlns:a16="http://schemas.microsoft.com/office/drawing/2014/main" id="{722EA293-B68C-4A92-BA44-17DCACFB82A5}"/>
              </a:ext>
            </a:extLst>
          </p:cNvPr>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132E57"/>
              </a:buClr>
              <a:buSzPts val="2000"/>
              <a:buFont typeface="Arial"/>
              <a:buNone/>
            </a:pPr>
            <a:r>
              <a:rPr lang="en-US" sz="2000" b="1" i="0" u="none" strike="noStrike" cap="none">
                <a:solidFill>
                  <a:srgbClr val="132E57"/>
                </a:solidFill>
                <a:latin typeface="Arial"/>
                <a:ea typeface="Arial"/>
                <a:cs typeface="Arial"/>
                <a:sym typeface="Arial"/>
              </a:rPr>
              <a:t>Discounted Cash Flow Analysis</a:t>
            </a:r>
            <a:endParaRPr lang="en-US" sz="1400" b="0" i="0" u="none" strike="noStrike" cap="none">
              <a:solidFill>
                <a:srgbClr val="000000"/>
              </a:solidFill>
              <a:latin typeface="Arial"/>
              <a:ea typeface="Arial"/>
              <a:cs typeface="Arial"/>
              <a:sym typeface="Arial"/>
            </a:endParaRPr>
          </a:p>
        </p:txBody>
      </p:sp>
      <p:sp>
        <p:nvSpPr>
          <p:cNvPr id="5" name="Google Shape;210;p4">
            <a:extLst>
              <a:ext uri="{FF2B5EF4-FFF2-40B4-BE49-F238E27FC236}">
                <a16:creationId xmlns:a16="http://schemas.microsoft.com/office/drawing/2014/main" id="{76D6A6CA-582D-4BC0-869D-68CEE45FED0D}"/>
              </a:ext>
            </a:extLst>
          </p:cNvPr>
          <p:cNvSpPr/>
          <p:nvPr/>
        </p:nvSpPr>
        <p:spPr>
          <a:xfrm>
            <a:off x="591711" y="843151"/>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600"/>
              <a:buFont typeface="Arial"/>
              <a:buNone/>
            </a:pPr>
            <a:r>
              <a:rPr lang="en-US" sz="1600" b="0" i="0" u="none" strike="noStrike" cap="none">
                <a:solidFill>
                  <a:srgbClr val="132E57"/>
                </a:solidFill>
                <a:latin typeface="Arial"/>
                <a:ea typeface="Arial"/>
                <a:cs typeface="Arial"/>
                <a:sym typeface="Arial"/>
              </a:rPr>
              <a:t>Our more </a:t>
            </a:r>
            <a:r>
              <a:rPr lang="en-US" sz="1600">
                <a:solidFill>
                  <a:srgbClr val="132E57"/>
                </a:solidFill>
                <a:latin typeface="Arial"/>
                <a:ea typeface="Arial"/>
                <a:cs typeface="Arial"/>
                <a:sym typeface="Arial"/>
              </a:rPr>
              <a:t>conservative </a:t>
            </a:r>
            <a:r>
              <a:rPr lang="en-US" sz="1600" b="0" i="0" u="none" strike="noStrike" cap="none">
                <a:solidFill>
                  <a:srgbClr val="132E57"/>
                </a:solidFill>
                <a:latin typeface="Arial"/>
                <a:ea typeface="Arial"/>
                <a:cs typeface="Arial"/>
                <a:sym typeface="Arial"/>
              </a:rPr>
              <a:t>DCF analysis suggests an Enterprise Value of SEK 6 396m</a:t>
            </a:r>
            <a:endParaRPr sz="1600" b="0" i="0" u="none" strike="noStrike" cap="none">
              <a:solidFill>
                <a:srgbClr val="132E57"/>
              </a:solidFill>
              <a:latin typeface="Arial"/>
              <a:ea typeface="Arial"/>
              <a:cs typeface="Arial"/>
              <a:sym typeface="Arial"/>
            </a:endParaRPr>
          </a:p>
        </p:txBody>
      </p:sp>
      <p:sp>
        <p:nvSpPr>
          <p:cNvPr id="207" name="Google Shape;207;p4"/>
          <p:cNvSpPr txBox="1"/>
          <p:nvPr/>
        </p:nvSpPr>
        <p:spPr>
          <a:xfrm>
            <a:off x="591710" y="1302836"/>
            <a:ext cx="3732541" cy="26157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Information</a:t>
            </a:r>
            <a:endParaRPr sz="1400" b="0" i="0" u="none" strike="noStrike" cap="none">
              <a:solidFill>
                <a:srgbClr val="000000"/>
              </a:solidFill>
              <a:latin typeface="Arial"/>
              <a:ea typeface="Arial"/>
              <a:cs typeface="Arial"/>
              <a:sym typeface="Arial"/>
            </a:endParaRPr>
          </a:p>
        </p:txBody>
      </p:sp>
      <p:sp>
        <p:nvSpPr>
          <p:cNvPr id="208" name="Google Shape;208;p4"/>
          <p:cNvSpPr/>
          <p:nvPr/>
        </p:nvSpPr>
        <p:spPr>
          <a:xfrm>
            <a:off x="591711" y="1612006"/>
            <a:ext cx="3732541" cy="487022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spcAft>
                <a:spcPts val="900"/>
              </a:spcAft>
              <a:buClr>
                <a:srgbClr val="000000"/>
              </a:buClr>
              <a:buSzPts val="1000"/>
            </a:pPr>
            <a:r>
              <a:rPr lang="en-US" sz="1000" b="0" i="0" u="none" strike="noStrike" cap="none">
                <a:solidFill>
                  <a:schemeClr val="dk1"/>
                </a:solidFill>
                <a:latin typeface="Arial"/>
                <a:ea typeface="Arial"/>
                <a:cs typeface="Arial"/>
                <a:sym typeface="Arial"/>
              </a:rPr>
              <a:t>The sales, EBITDA, depreciation, WACC and NWC/sales estimates on our case are straight from Nordea report of Humana for 2020E-2022E. We also hardcoded 2024E of sales so that CAGR of sales from 2019A-2024E is the </a:t>
            </a:r>
            <a:r>
              <a:rPr lang="en-US" sz="1000">
                <a:solidFill>
                  <a:schemeClr val="dk1"/>
                </a:solidFill>
                <a:latin typeface="Arial"/>
                <a:ea typeface="Arial"/>
                <a:cs typeface="Arial"/>
                <a:sym typeface="Arial"/>
              </a:rPr>
              <a:t>2.58 </a:t>
            </a:r>
            <a:r>
              <a:rPr lang="en-US" sz="1000" b="0" i="0" u="none" strike="noStrike" cap="none">
                <a:solidFill>
                  <a:schemeClr val="dk1"/>
                </a:solidFill>
                <a:latin typeface="Arial"/>
                <a:ea typeface="Arial"/>
                <a:cs typeface="Arial"/>
                <a:sym typeface="Arial"/>
              </a:rPr>
              <a:t>% that Nordea research suggests.</a:t>
            </a:r>
            <a:r>
              <a:rPr lang="en-US" sz="1000">
                <a:solidFill>
                  <a:schemeClr val="dk1"/>
                </a:solidFill>
                <a:latin typeface="Arial"/>
                <a:ea typeface="Arial"/>
                <a:cs typeface="Arial"/>
                <a:sym typeface="Arial"/>
              </a:rPr>
              <a:t> </a:t>
            </a:r>
          </a:p>
          <a:p>
            <a:pPr>
              <a:spcAft>
                <a:spcPts val="900"/>
              </a:spcAft>
              <a:buClr>
                <a:srgbClr val="000000"/>
              </a:buClr>
              <a:buSzPts val="1000"/>
            </a:pPr>
            <a:r>
              <a:rPr lang="en-US" sz="1000" b="0" i="0" u="none" strike="noStrike" cap="none">
                <a:solidFill>
                  <a:schemeClr val="dk1"/>
                </a:solidFill>
                <a:latin typeface="Arial"/>
                <a:ea typeface="Arial"/>
                <a:cs typeface="Arial"/>
                <a:sym typeface="Arial"/>
              </a:rPr>
              <a:t>For EBITDA in 2023E-2024E we used average EBITDA margin from 2019A-2022E of </a:t>
            </a:r>
            <a:r>
              <a:rPr lang="en-US" sz="1000">
                <a:solidFill>
                  <a:schemeClr val="dk1"/>
                </a:solidFill>
                <a:latin typeface="Arial"/>
                <a:ea typeface="Arial"/>
                <a:cs typeface="Arial"/>
                <a:sym typeface="Arial"/>
              </a:rPr>
              <a:t>10.54 </a:t>
            </a:r>
            <a:r>
              <a:rPr lang="en-US" sz="1000" b="0" i="0" u="none" strike="noStrike" cap="none">
                <a:solidFill>
                  <a:schemeClr val="dk1"/>
                </a:solidFill>
                <a:latin typeface="Arial"/>
                <a:ea typeface="Arial"/>
                <a:cs typeface="Arial"/>
                <a:sym typeface="Arial"/>
              </a:rPr>
              <a:t>%. </a:t>
            </a:r>
            <a:r>
              <a:rPr lang="en-US" sz="1000">
                <a:solidFill>
                  <a:schemeClr val="dk1"/>
                </a:solidFill>
                <a:latin typeface="Arial"/>
                <a:ea typeface="Arial"/>
                <a:cs typeface="Arial"/>
                <a:sym typeface="Arial"/>
              </a:rPr>
              <a:t>We also used average YoY change between 2019A-2022E to determine depreciation for 2023E-2024E. For NWC/sales Nordea research has a value of -4,0 % for 2020E-2025E so we just used this value to determine NWC. </a:t>
            </a:r>
            <a:endParaRPr lang="en-US" sz="1000">
              <a:solidFill>
                <a:schemeClr val="dk1"/>
              </a:solidFill>
              <a:latin typeface="Arial"/>
              <a:ea typeface="Arial"/>
              <a:cs typeface="Arial"/>
            </a:endParaRPr>
          </a:p>
          <a:p>
            <a:pPr>
              <a:spcAft>
                <a:spcPts val="900"/>
              </a:spcAft>
              <a:buClr>
                <a:srgbClr val="000000"/>
              </a:buClr>
              <a:buSzPts val="1000"/>
            </a:pPr>
            <a:r>
              <a:rPr lang="en-US" sz="1000">
                <a:solidFill>
                  <a:schemeClr val="dk1"/>
                </a:solidFill>
                <a:latin typeface="Arial"/>
                <a:ea typeface="Arial"/>
                <a:cs typeface="Arial"/>
                <a:sym typeface="Arial"/>
              </a:rPr>
              <a:t>For tax we used Sweden corporate tax rate of 21.4 % (2019 rate). We checked Nordea markets assumptions of 2020E-2024E against 2012A-2019A and they seem within reasonable range. For investments we take the Nordea reports 2012A-2019A average and use that as a best estimate for 2020E-2023E and we match depreciation for 2024E, as we believe this to be a better representation than the 0 predicted by Nordea report for 2020E-2022E.</a:t>
            </a:r>
            <a:endParaRPr lang="en-US" sz="1000">
              <a:solidFill>
                <a:schemeClr val="dk1"/>
              </a:solidFill>
              <a:latin typeface="Arial"/>
              <a:ea typeface="Arial"/>
              <a:cs typeface="Arial"/>
            </a:endParaRPr>
          </a:p>
          <a:p>
            <a:pPr>
              <a:spcAft>
                <a:spcPts val="900"/>
              </a:spcAft>
              <a:buClr>
                <a:srgbClr val="000000"/>
              </a:buClr>
              <a:buSzPts val="1000"/>
            </a:pPr>
            <a:r>
              <a:rPr lang="en-US" sz="1000">
                <a:solidFill>
                  <a:schemeClr val="dk1"/>
                </a:solidFill>
                <a:latin typeface="Arial"/>
                <a:ea typeface="Arial"/>
                <a:cs typeface="Arial"/>
                <a:sym typeface="Arial"/>
              </a:rPr>
              <a:t>For the terminal value we decided to with a conservative 1 % terminal growth rate. The terminal value for WACC 7 % represents large part of the total EV (70 % at terminal growth rate 1 %). This makes us question the validity of the assumptions used for the terminal value.</a:t>
            </a:r>
            <a:endParaRPr lang="en-US" sz="1000">
              <a:solidFill>
                <a:schemeClr val="dk1"/>
              </a:solidFill>
              <a:latin typeface="Arial"/>
              <a:ea typeface="Arial"/>
              <a:cs typeface="Arial"/>
            </a:endParaRPr>
          </a:p>
          <a:p>
            <a:pPr marL="0" marR="0" lvl="0" indent="0" algn="l" rtl="0">
              <a:lnSpc>
                <a:spcPct val="100000"/>
              </a:lnSpc>
              <a:spcBef>
                <a:spcPts val="0"/>
              </a:spcBef>
              <a:spcAft>
                <a:spcPts val="900"/>
              </a:spcAft>
              <a:buClr>
                <a:srgbClr val="000000"/>
              </a:buClr>
              <a:buSzPts val="1000"/>
              <a:buFont typeface="Arial"/>
              <a:buNone/>
            </a:pPr>
            <a:r>
              <a:rPr lang="en-US" sz="1000">
                <a:solidFill>
                  <a:schemeClr val="dk1"/>
                </a:solidFill>
                <a:latin typeface="Arial"/>
                <a:ea typeface="Arial"/>
                <a:cs typeface="Arial"/>
                <a:sym typeface="Arial"/>
              </a:rPr>
              <a:t>For the 5 EUR m yearly cost synergies we calculated using 21/11/2020 EUR/SEK rate of 10.22 to come up with the numbers shown right on sensitivity analysis and new EV for SEK 7042.7 m</a:t>
            </a:r>
            <a:endParaRPr lang="en-US" sz="1000">
              <a:solidFill>
                <a:schemeClr val="dk1"/>
              </a:solidFill>
              <a:latin typeface="Arial"/>
              <a:ea typeface="Arial"/>
              <a:cs typeface="Arial"/>
            </a:endParaRPr>
          </a:p>
        </p:txBody>
      </p:sp>
      <p:sp>
        <p:nvSpPr>
          <p:cNvPr id="213" name="Google Shape;213;p4"/>
          <p:cNvSpPr/>
          <p:nvPr/>
        </p:nvSpPr>
        <p:spPr>
          <a:xfrm>
            <a:off x="4467016" y="1230828"/>
            <a:ext cx="3257968"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u="sng" strike="noStrike" cap="none">
                <a:solidFill>
                  <a:srgbClr val="132E57"/>
                </a:solidFill>
                <a:latin typeface="Arial"/>
                <a:ea typeface="Arial"/>
                <a:cs typeface="Arial"/>
                <a:sym typeface="Arial"/>
              </a:rPr>
              <a:t>Discounted Cash Flow analysis</a:t>
            </a:r>
            <a:endParaRPr sz="1400" b="0" i="0" u="none" strike="noStrike" cap="none">
              <a:solidFill>
                <a:srgbClr val="000000"/>
              </a:solidFill>
              <a:latin typeface="Arial"/>
              <a:ea typeface="Arial"/>
              <a:cs typeface="Arial"/>
              <a:sym typeface="Arial"/>
            </a:endParaRPr>
          </a:p>
        </p:txBody>
      </p:sp>
      <p:sp>
        <p:nvSpPr>
          <p:cNvPr id="214" name="Google Shape;214;p4"/>
          <p:cNvSpPr txBox="1"/>
          <p:nvPr/>
        </p:nvSpPr>
        <p:spPr>
          <a:xfrm>
            <a:off x="4590637" y="4757236"/>
            <a:ext cx="7111757" cy="246181"/>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000" b="1" i="0" u="none" strike="noStrike" cap="none">
                <a:solidFill>
                  <a:srgbClr val="FFFFFF"/>
                </a:solidFill>
                <a:latin typeface="Calibri"/>
                <a:ea typeface="Calibri"/>
                <a:cs typeface="Calibri"/>
                <a:sym typeface="Calibri"/>
              </a:rPr>
              <a:t>Sensitivity analysis based on different cost of capital and terminal growth rate (EV of </a:t>
            </a:r>
            <a:r>
              <a:rPr lang="en-US" sz="1000" b="1">
                <a:solidFill>
                  <a:srgbClr val="FFFFFF"/>
                </a:solidFill>
                <a:latin typeface="Calibri"/>
                <a:ea typeface="Calibri"/>
                <a:cs typeface="Calibri"/>
                <a:sym typeface="Calibri"/>
              </a:rPr>
              <a:t>Humana</a:t>
            </a:r>
            <a:r>
              <a:rPr lang="en-US" sz="1000" b="1" i="0" u="none" strike="noStrike" cap="none">
                <a:solidFill>
                  <a:srgbClr val="FFFFFF"/>
                </a:solidFill>
                <a:latin typeface="Calibri"/>
                <a:ea typeface="Calibri"/>
                <a:cs typeface="Calibri"/>
                <a:sym typeface="Calibri"/>
              </a:rPr>
              <a:t>) and 5 EUR m synergy on right</a:t>
            </a:r>
            <a:endParaRPr lang="zh-CN" altLang="en-US" sz="1100" b="0" i="0" u="none" strike="noStrike" cap="none">
              <a:solidFill>
                <a:srgbClr val="000000"/>
              </a:solidFill>
              <a:latin typeface="Arial"/>
              <a:ea typeface="Arial"/>
              <a:cs typeface="Arial"/>
              <a:sym typeface="Arial"/>
            </a:endParaRPr>
          </a:p>
        </p:txBody>
      </p:sp>
      <p:graphicFrame>
        <p:nvGraphicFramePr>
          <p:cNvPr id="215" name="Google Shape;215;p4"/>
          <p:cNvGraphicFramePr/>
          <p:nvPr>
            <p:extLst>
              <p:ext uri="{D42A27DB-BD31-4B8C-83A1-F6EECF244321}">
                <p14:modId xmlns:p14="http://schemas.microsoft.com/office/powerpoint/2010/main" val="4167978729"/>
              </p:ext>
            </p:extLst>
          </p:nvPr>
        </p:nvGraphicFramePr>
        <p:xfrm>
          <a:off x="4957982" y="5152421"/>
          <a:ext cx="2996367" cy="1158340"/>
        </p:xfrm>
        <a:graphic>
          <a:graphicData uri="http://schemas.openxmlformats.org/drawingml/2006/table">
            <a:tbl>
              <a:tblPr>
                <a:noFill/>
              </a:tblPr>
              <a:tblGrid>
                <a:gridCol w="390831">
                  <a:extLst>
                    <a:ext uri="{9D8B030D-6E8A-4147-A177-3AD203B41FA5}">
                      <a16:colId xmlns:a16="http://schemas.microsoft.com/office/drawing/2014/main" val="20000"/>
                    </a:ext>
                  </a:extLst>
                </a:gridCol>
                <a:gridCol w="538548">
                  <a:extLst>
                    <a:ext uri="{9D8B030D-6E8A-4147-A177-3AD203B41FA5}">
                      <a16:colId xmlns:a16="http://schemas.microsoft.com/office/drawing/2014/main" val="20001"/>
                    </a:ext>
                  </a:extLst>
                </a:gridCol>
                <a:gridCol w="503667">
                  <a:extLst>
                    <a:ext uri="{9D8B030D-6E8A-4147-A177-3AD203B41FA5}">
                      <a16:colId xmlns:a16="http://schemas.microsoft.com/office/drawing/2014/main" val="20002"/>
                    </a:ext>
                  </a:extLst>
                </a:gridCol>
                <a:gridCol w="521107">
                  <a:extLst>
                    <a:ext uri="{9D8B030D-6E8A-4147-A177-3AD203B41FA5}">
                      <a16:colId xmlns:a16="http://schemas.microsoft.com/office/drawing/2014/main" val="20003"/>
                    </a:ext>
                  </a:extLst>
                </a:gridCol>
                <a:gridCol w="521107">
                  <a:extLst>
                    <a:ext uri="{9D8B030D-6E8A-4147-A177-3AD203B41FA5}">
                      <a16:colId xmlns:a16="http://schemas.microsoft.com/office/drawing/2014/main" val="20004"/>
                    </a:ext>
                  </a:extLst>
                </a:gridCol>
                <a:gridCol w="521107">
                  <a:extLst>
                    <a:ext uri="{9D8B030D-6E8A-4147-A177-3AD203B41FA5}">
                      <a16:colId xmlns:a16="http://schemas.microsoft.com/office/drawing/2014/main" val="20005"/>
                    </a:ext>
                  </a:extLst>
                </a:gridCol>
              </a:tblGrid>
              <a:tr h="343669">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SEK m</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rPr>
                        <a:t>6.00</a:t>
                      </a:r>
                      <a:r>
                        <a:rPr lang="en-US" sz="1000" b="0" i="0" u="none" strike="noStrike" cap="none">
                          <a:solidFill>
                            <a:srgbClr val="000000"/>
                          </a:solidFill>
                          <a:latin typeface="Arial"/>
                          <a:ea typeface="Arial"/>
                          <a:cs typeface="Arial"/>
                          <a:sym typeface="Arial"/>
                        </a:rPr>
                        <a:t>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rPr>
                        <a:t>6.50</a:t>
                      </a:r>
                      <a:r>
                        <a:rPr lang="en-US" sz="1000" b="0" i="0" u="none" strike="noStrike" cap="none">
                          <a:solidFill>
                            <a:srgbClr val="000000"/>
                          </a:solidFill>
                          <a:latin typeface="Arial"/>
                          <a:ea typeface="Arial"/>
                          <a:cs typeface="Arial"/>
                          <a:sym typeface="Arial"/>
                        </a:rPr>
                        <a:t>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rPr>
                        <a:t>7.00</a:t>
                      </a:r>
                      <a:r>
                        <a:rPr lang="en-US" sz="1000" b="1" i="0" u="none" strike="noStrike" cap="none">
                          <a:solidFill>
                            <a:srgbClr val="000000"/>
                          </a:solidFill>
                          <a:latin typeface="Arial"/>
                          <a:ea typeface="Arial"/>
                          <a:cs typeface="Arial"/>
                          <a:sym typeface="Arial"/>
                        </a:rPr>
                        <a:t> %</a:t>
                      </a:r>
                      <a:endParaRPr sz="1400" b="1"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rPr>
                        <a:t>7.50</a:t>
                      </a:r>
                      <a:r>
                        <a:rPr lang="en-US" sz="1000" b="0" i="0" u="none" strike="noStrike" cap="none">
                          <a:solidFill>
                            <a:srgbClr val="000000"/>
                          </a:solidFill>
                          <a:latin typeface="Arial"/>
                          <a:ea typeface="Arial"/>
                          <a:cs typeface="Arial"/>
                          <a:sym typeface="Arial"/>
                        </a:rPr>
                        <a:t>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rPr>
                        <a:t>8.00</a:t>
                      </a:r>
                      <a:r>
                        <a:rPr lang="en-US" sz="1000" b="0" i="0" u="none" strike="noStrike" cap="none">
                          <a:solidFill>
                            <a:srgbClr val="000000"/>
                          </a:solidFill>
                          <a:latin typeface="Arial"/>
                          <a:ea typeface="Arial"/>
                          <a:cs typeface="Arial"/>
                          <a:sym typeface="Arial"/>
                        </a:rPr>
                        <a:t>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68466">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0 %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algn="ctr" fontAlgn="b"/>
                      <a:r>
                        <a:rPr lang="en-FI" sz="1100" b="0" i="0" u="none" strike="noStrike">
                          <a:solidFill>
                            <a:srgbClr val="000000"/>
                          </a:solidFill>
                          <a:effectLst/>
                          <a:latin typeface="Calibri" panose="020F0502020204030204" pitchFamily="34" charset="0"/>
                        </a:rPr>
                        <a:t>6563</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8</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CD881"/>
                    </a:solidFill>
                  </a:tcPr>
                </a:tc>
                <a:tc>
                  <a:txBody>
                    <a:bodyPr/>
                    <a:lstStyle/>
                    <a:p>
                      <a:pPr algn="ctr" fontAlgn="b"/>
                      <a:r>
                        <a:rPr lang="en-FI" sz="1100" b="0" i="0" u="none" strike="noStrike">
                          <a:solidFill>
                            <a:srgbClr val="000000"/>
                          </a:solidFill>
                          <a:effectLst/>
                          <a:latin typeface="Calibri" panose="020F0502020204030204" pitchFamily="34" charset="0"/>
                        </a:rPr>
                        <a:t>6109</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2</a:t>
                      </a:r>
                    </a:p>
                  </a:txBody>
                  <a:tcPr marL="0" marR="0" marT="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B84"/>
                    </a:solidFill>
                  </a:tcPr>
                </a:tc>
                <a:tc>
                  <a:txBody>
                    <a:bodyPr/>
                    <a:lstStyle/>
                    <a:p>
                      <a:pPr algn="ctr" fontAlgn="b"/>
                      <a:r>
                        <a:rPr lang="en-FI" sz="1100" b="0" i="0" u="none" strike="noStrike">
                          <a:solidFill>
                            <a:srgbClr val="000000"/>
                          </a:solidFill>
                          <a:effectLst/>
                          <a:latin typeface="Calibri" panose="020F0502020204030204" pitchFamily="34" charset="0"/>
                        </a:rPr>
                        <a:t>5722</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1</a:t>
                      </a:r>
                    </a:p>
                  </a:txBody>
                  <a:tcPr marL="0" marR="0" marT="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FDCA7D"/>
                    </a:solidFill>
                  </a:tcPr>
                </a:tc>
                <a:tc>
                  <a:txBody>
                    <a:bodyPr/>
                    <a:lstStyle/>
                    <a:p>
                      <a:pPr algn="ctr" fontAlgn="b"/>
                      <a:r>
                        <a:rPr lang="en-FI" sz="1100" b="0" i="0" u="none" strike="noStrike">
                          <a:solidFill>
                            <a:srgbClr val="000000"/>
                          </a:solidFill>
                          <a:effectLst/>
                          <a:latin typeface="Calibri" panose="020F0502020204030204" pitchFamily="34" charset="0"/>
                        </a:rPr>
                        <a:t>5388</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9</a:t>
                      </a:r>
                    </a:p>
                  </a:txBody>
                  <a:tcPr marL="0" marR="0" marT="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9974"/>
                    </a:solidFill>
                  </a:tcPr>
                </a:tc>
                <a:tc>
                  <a:txBody>
                    <a:bodyPr/>
                    <a:lstStyle/>
                    <a:p>
                      <a:pPr algn="ctr" fontAlgn="b"/>
                      <a:r>
                        <a:rPr lang="en-FI" sz="1100" b="0" i="0" u="none" strike="noStrike">
                          <a:solidFill>
                            <a:srgbClr val="000000"/>
                          </a:solidFill>
                          <a:effectLst/>
                          <a:latin typeface="Calibri" panose="020F0502020204030204" pitchFamily="34" charset="0"/>
                        </a:rPr>
                        <a:t>5099</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4</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696B"/>
                    </a:solidFill>
                  </a:tcPr>
                </a:tc>
                <a:extLst>
                  <a:ext uri="{0D108BD9-81ED-4DB2-BD59-A6C34878D82A}">
                    <a16:rowId xmlns:a16="http://schemas.microsoft.com/office/drawing/2014/main" val="10001"/>
                  </a:ext>
                </a:extLst>
              </a:tr>
              <a:tr h="268466">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1 %</a:t>
                      </a:r>
                      <a:endParaRPr sz="1400" b="1"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algn="ctr" fontAlgn="b"/>
                      <a:r>
                        <a:rPr lang="en-FI" sz="1100" b="0" i="0" u="none" strike="noStrike">
                          <a:solidFill>
                            <a:srgbClr val="000000"/>
                          </a:solidFill>
                          <a:effectLst/>
                          <a:latin typeface="Calibri" panose="020F0502020204030204" pitchFamily="34" charset="0"/>
                        </a:rPr>
                        <a:t>7543</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4</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7CD7E"/>
                    </a:solidFill>
                  </a:tcPr>
                </a:tc>
                <a:tc>
                  <a:txBody>
                    <a:bodyPr/>
                    <a:lstStyle/>
                    <a:p>
                      <a:pPr algn="ctr" fontAlgn="b"/>
                      <a:r>
                        <a:rPr lang="en-FI" sz="1100" b="0" i="0" u="none" strike="noStrike">
                          <a:solidFill>
                            <a:srgbClr val="000000"/>
                          </a:solidFill>
                          <a:effectLst/>
                          <a:latin typeface="Calibri" panose="020F0502020204030204" pitchFamily="34" charset="0"/>
                        </a:rPr>
                        <a:t>6915</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9</a:t>
                      </a:r>
                    </a:p>
                  </a:txBody>
                  <a:tcPr marL="0" marR="0" marT="0" marB="0" anchor="b">
                    <a:lnL w="9525" cap="flat" cmpd="sng">
                      <a:solidFill>
                        <a:srgbClr val="000000">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BE683"/>
                    </a:solidFill>
                  </a:tcPr>
                </a:tc>
                <a:tc>
                  <a:txBody>
                    <a:bodyPr/>
                    <a:lstStyle/>
                    <a:p>
                      <a:pPr algn="ctr" fontAlgn="b"/>
                      <a:r>
                        <a:rPr lang="en-FI" sz="1100" b="1" i="0" u="none" strike="noStrike">
                          <a:solidFill>
                            <a:srgbClr val="000000"/>
                          </a:solidFill>
                          <a:effectLst/>
                          <a:latin typeface="Calibri" panose="020F0502020204030204" pitchFamily="34" charset="0"/>
                        </a:rPr>
                        <a:t>6396</a:t>
                      </a:r>
                      <a:r>
                        <a:rPr lang="fi-FI" sz="1100" b="1" i="0" u="none" strike="noStrike">
                          <a:solidFill>
                            <a:srgbClr val="000000"/>
                          </a:solidFill>
                          <a:effectLst/>
                          <a:latin typeface="Calibri" panose="020F0502020204030204" pitchFamily="34" charset="0"/>
                        </a:rPr>
                        <a:t>.</a:t>
                      </a:r>
                      <a:r>
                        <a:rPr lang="en-FI" sz="1100" b="1" i="0" u="none" strike="noStrike">
                          <a:solidFill>
                            <a:srgbClr val="000000"/>
                          </a:solidFill>
                          <a:effectLst/>
                          <a:latin typeface="Calibri" panose="020F0502020204030204" pitchFamily="34" charset="0"/>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b"/>
                      <a:r>
                        <a:rPr lang="en-FI" sz="1100" b="0" i="0" u="none" strike="noStrike">
                          <a:solidFill>
                            <a:srgbClr val="000000"/>
                          </a:solidFill>
                          <a:effectLst/>
                          <a:latin typeface="Calibri" panose="020F0502020204030204" pitchFamily="34" charset="0"/>
                        </a:rPr>
                        <a:t>5958</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7</a:t>
                      </a:r>
                    </a:p>
                  </a:txBody>
                  <a:tcPr marL="0" marR="0" marT="0" marB="0" anchor="b">
                    <a:lnL w="12700" cap="flat" cmpd="sng" algn="ctr">
                      <a:solidFill>
                        <a:schemeClr val="tx1"/>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CB579"/>
                    </a:solidFill>
                  </a:tcPr>
                </a:tc>
                <a:tc>
                  <a:txBody>
                    <a:bodyPr/>
                    <a:lstStyle/>
                    <a:p>
                      <a:pPr algn="ctr" fontAlgn="b"/>
                      <a:r>
                        <a:rPr lang="en-FI" sz="1100" b="0" i="0" u="none" strike="noStrike">
                          <a:solidFill>
                            <a:srgbClr val="000000"/>
                          </a:solidFill>
                          <a:effectLst/>
                          <a:latin typeface="Calibri" panose="020F0502020204030204" pitchFamily="34" charset="0"/>
                        </a:rPr>
                        <a:t>5586</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4</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97D6F"/>
                    </a:solidFill>
                  </a:tcPr>
                </a:tc>
                <a:extLst>
                  <a:ext uri="{0D108BD9-81ED-4DB2-BD59-A6C34878D82A}">
                    <a16:rowId xmlns:a16="http://schemas.microsoft.com/office/drawing/2014/main" val="10002"/>
                  </a:ext>
                </a:extLst>
              </a:tr>
              <a:tr h="277739">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algn="ctr" fontAlgn="b"/>
                      <a:r>
                        <a:rPr lang="en-FI" sz="1100" b="0" i="0" u="none" strike="noStrike">
                          <a:solidFill>
                            <a:srgbClr val="000000"/>
                          </a:solidFill>
                          <a:effectLst/>
                          <a:latin typeface="Calibri" panose="020F0502020204030204" pitchFamily="34" charset="0"/>
                        </a:rPr>
                        <a:t>9012</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8</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algn="ctr" fontAlgn="b"/>
                      <a:r>
                        <a:rPr lang="en-FI" sz="1100" b="0" i="0" u="none" strike="noStrike">
                          <a:solidFill>
                            <a:srgbClr val="000000"/>
                          </a:solidFill>
                          <a:effectLst/>
                          <a:latin typeface="Calibri" panose="020F0502020204030204" pitchFamily="34" charset="0"/>
                        </a:rPr>
                        <a:t>8081</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1</a:t>
                      </a:r>
                    </a:p>
                  </a:txBody>
                  <a:tcPr marL="0" marR="0" marT="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0DE82"/>
                    </a:solidFill>
                  </a:tcPr>
                </a:tc>
                <a:tc>
                  <a:txBody>
                    <a:bodyPr/>
                    <a:lstStyle/>
                    <a:p>
                      <a:pPr algn="ctr" fontAlgn="b"/>
                      <a:r>
                        <a:rPr lang="en-FI" sz="1100" b="0" i="0" u="none" strike="noStrike">
                          <a:solidFill>
                            <a:srgbClr val="000000"/>
                          </a:solidFill>
                          <a:effectLst/>
                          <a:latin typeface="Calibri" panose="020F0502020204030204" pitchFamily="34" charset="0"/>
                        </a:rPr>
                        <a:t>7339</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5</a:t>
                      </a:r>
                    </a:p>
                  </a:txBody>
                  <a:tcPr marL="0" marR="0" marT="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solidFill>
                        <a:srgbClr val="000000"/>
                      </a:solidFill>
                      <a:prstDash val="solid"/>
                      <a:round/>
                      <a:headEnd type="none" w="sm" len="sm"/>
                      <a:tailEnd type="none" w="sm" len="sm"/>
                    </a:lnB>
                    <a:solidFill>
                      <a:srgbClr val="E7E483"/>
                    </a:solidFill>
                  </a:tcPr>
                </a:tc>
                <a:tc>
                  <a:txBody>
                    <a:bodyPr/>
                    <a:lstStyle/>
                    <a:p>
                      <a:pPr algn="ctr" fontAlgn="b"/>
                      <a:r>
                        <a:rPr lang="en-FI" sz="1100" b="0" i="0" u="none" strike="noStrike">
                          <a:solidFill>
                            <a:srgbClr val="000000"/>
                          </a:solidFill>
                          <a:effectLst/>
                          <a:latin typeface="Calibri" panose="020F0502020204030204" pitchFamily="34" charset="0"/>
                        </a:rPr>
                        <a:t>6735</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8</a:t>
                      </a:r>
                    </a:p>
                  </a:txBody>
                  <a:tcPr marL="0" marR="0" marT="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D980"/>
                    </a:solidFill>
                  </a:tcPr>
                </a:tc>
                <a:tc>
                  <a:txBody>
                    <a:bodyPr/>
                    <a:lstStyle/>
                    <a:p>
                      <a:pPr algn="ctr" fontAlgn="b"/>
                      <a:r>
                        <a:rPr lang="en-FI" sz="1100" b="0" i="0" u="none" strike="noStrike">
                          <a:solidFill>
                            <a:srgbClr val="000000"/>
                          </a:solidFill>
                          <a:effectLst/>
                          <a:latin typeface="Calibri" panose="020F0502020204030204" pitchFamily="34" charset="0"/>
                        </a:rPr>
                        <a:t>6235</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7</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9773"/>
                    </a:solidFill>
                  </a:tcPr>
                </a:tc>
                <a:extLst>
                  <a:ext uri="{0D108BD9-81ED-4DB2-BD59-A6C34878D82A}">
                    <a16:rowId xmlns:a16="http://schemas.microsoft.com/office/drawing/2014/main" val="10003"/>
                  </a:ext>
                </a:extLst>
              </a:tr>
            </a:tbl>
          </a:graphicData>
        </a:graphic>
      </p:graphicFrame>
      <p:sp>
        <p:nvSpPr>
          <p:cNvPr id="217" name="Google Shape;217;p4"/>
          <p:cNvSpPr txBox="1"/>
          <p:nvPr/>
        </p:nvSpPr>
        <p:spPr>
          <a:xfrm>
            <a:off x="511824" y="6553627"/>
            <a:ext cx="364696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1" u="none" strike="noStrike" cap="none">
                <a:solidFill>
                  <a:schemeClr val="dk1"/>
                </a:solidFill>
                <a:latin typeface="Arial"/>
                <a:ea typeface="Arial"/>
                <a:cs typeface="Arial"/>
                <a:sym typeface="Arial"/>
              </a:rPr>
              <a:t>Source: Nordea research</a:t>
            </a:r>
            <a:endParaRPr sz="900" b="0" i="1" u="none" strike="noStrike" cap="none">
              <a:solidFill>
                <a:schemeClr val="dk1"/>
              </a:solidFill>
              <a:latin typeface="Arial"/>
              <a:ea typeface="Arial"/>
              <a:cs typeface="Arial"/>
              <a:sym typeface="Arial"/>
            </a:endParaRPr>
          </a:p>
        </p:txBody>
      </p:sp>
      <p:sp>
        <p:nvSpPr>
          <p:cNvPr id="218" name="Google Shape;218;p4"/>
          <p:cNvSpPr txBox="1"/>
          <p:nvPr/>
        </p:nvSpPr>
        <p:spPr>
          <a:xfrm>
            <a:off x="4760188" y="5037005"/>
            <a:ext cx="3646966"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1" u="none" strike="noStrike" cap="none">
                <a:solidFill>
                  <a:schemeClr val="dk1"/>
                </a:solidFill>
                <a:latin typeface="Arial"/>
                <a:ea typeface="Arial"/>
                <a:cs typeface="Arial"/>
                <a:sym typeface="Arial"/>
              </a:rPr>
              <a:t>Weighted cost of capital</a:t>
            </a:r>
            <a:endParaRPr sz="1400" b="0" i="0" u="none" strike="noStrike" cap="none">
              <a:solidFill>
                <a:srgbClr val="000000"/>
              </a:solidFill>
              <a:latin typeface="Arial"/>
              <a:ea typeface="Arial"/>
              <a:cs typeface="Arial"/>
              <a:sym typeface="Arial"/>
            </a:endParaRPr>
          </a:p>
        </p:txBody>
      </p:sp>
      <p:sp>
        <p:nvSpPr>
          <p:cNvPr id="219" name="Google Shape;219;p4"/>
          <p:cNvSpPr txBox="1"/>
          <p:nvPr/>
        </p:nvSpPr>
        <p:spPr>
          <a:xfrm rot="-5400000">
            <a:off x="3788482" y="5649371"/>
            <a:ext cx="1835147"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1" u="none" strike="noStrike" cap="none">
                <a:solidFill>
                  <a:schemeClr val="dk1"/>
                </a:solidFill>
                <a:latin typeface="Arial"/>
                <a:ea typeface="Arial"/>
                <a:cs typeface="Arial"/>
                <a:sym typeface="Arial"/>
              </a:rPr>
              <a:t>Terminal growth rate (g)</a:t>
            </a:r>
            <a:endParaRPr sz="1400" b="0" i="0" u="none" strike="noStrike" cap="none">
              <a:solidFill>
                <a:srgbClr val="000000"/>
              </a:solidFill>
              <a:latin typeface="Arial"/>
              <a:ea typeface="Arial"/>
              <a:cs typeface="Arial"/>
              <a:sym typeface="Arial"/>
            </a:endParaRPr>
          </a:p>
        </p:txBody>
      </p:sp>
      <p:graphicFrame>
        <p:nvGraphicFramePr>
          <p:cNvPr id="2" name="Table 2">
            <a:extLst>
              <a:ext uri="{FF2B5EF4-FFF2-40B4-BE49-F238E27FC236}">
                <a16:creationId xmlns:a16="http://schemas.microsoft.com/office/drawing/2014/main" id="{CAF9D243-E882-4C3D-B37B-933B80C1011A}"/>
              </a:ext>
            </a:extLst>
          </p:cNvPr>
          <p:cNvGraphicFramePr>
            <a:graphicFrameLocks noGrp="1"/>
          </p:cNvGraphicFramePr>
          <p:nvPr>
            <p:extLst>
              <p:ext uri="{D42A27DB-BD31-4B8C-83A1-F6EECF244321}">
                <p14:modId xmlns:p14="http://schemas.microsoft.com/office/powerpoint/2010/main" val="887556267"/>
              </p:ext>
            </p:extLst>
          </p:nvPr>
        </p:nvGraphicFramePr>
        <p:xfrm>
          <a:off x="4590639" y="1549924"/>
          <a:ext cx="7111757" cy="3017520"/>
        </p:xfrm>
        <a:graphic>
          <a:graphicData uri="http://schemas.openxmlformats.org/drawingml/2006/table">
            <a:tbl>
              <a:tblPr firstRow="1" bandRow="1">
                <a:tableStyleId>{5C22544A-7EE6-4342-B048-85BDC9FD1C3A}</a:tableStyleId>
              </a:tblPr>
              <a:tblGrid>
                <a:gridCol w="2188259">
                  <a:extLst>
                    <a:ext uri="{9D8B030D-6E8A-4147-A177-3AD203B41FA5}">
                      <a16:colId xmlns:a16="http://schemas.microsoft.com/office/drawing/2014/main" val="1243715696"/>
                    </a:ext>
                  </a:extLst>
                </a:gridCol>
                <a:gridCol w="820583">
                  <a:extLst>
                    <a:ext uri="{9D8B030D-6E8A-4147-A177-3AD203B41FA5}">
                      <a16:colId xmlns:a16="http://schemas.microsoft.com/office/drawing/2014/main" val="2022657361"/>
                    </a:ext>
                  </a:extLst>
                </a:gridCol>
                <a:gridCol w="820583">
                  <a:extLst>
                    <a:ext uri="{9D8B030D-6E8A-4147-A177-3AD203B41FA5}">
                      <a16:colId xmlns:a16="http://schemas.microsoft.com/office/drawing/2014/main" val="143078089"/>
                    </a:ext>
                  </a:extLst>
                </a:gridCol>
                <a:gridCol w="820583">
                  <a:extLst>
                    <a:ext uri="{9D8B030D-6E8A-4147-A177-3AD203B41FA5}">
                      <a16:colId xmlns:a16="http://schemas.microsoft.com/office/drawing/2014/main" val="2196425644"/>
                    </a:ext>
                  </a:extLst>
                </a:gridCol>
                <a:gridCol w="820583">
                  <a:extLst>
                    <a:ext uri="{9D8B030D-6E8A-4147-A177-3AD203B41FA5}">
                      <a16:colId xmlns:a16="http://schemas.microsoft.com/office/drawing/2014/main" val="4006664624"/>
                    </a:ext>
                  </a:extLst>
                </a:gridCol>
                <a:gridCol w="820583">
                  <a:extLst>
                    <a:ext uri="{9D8B030D-6E8A-4147-A177-3AD203B41FA5}">
                      <a16:colId xmlns:a16="http://schemas.microsoft.com/office/drawing/2014/main" val="168268367"/>
                    </a:ext>
                  </a:extLst>
                </a:gridCol>
                <a:gridCol w="820583">
                  <a:extLst>
                    <a:ext uri="{9D8B030D-6E8A-4147-A177-3AD203B41FA5}">
                      <a16:colId xmlns:a16="http://schemas.microsoft.com/office/drawing/2014/main" val="241313377"/>
                    </a:ext>
                  </a:extLst>
                </a:gridCol>
              </a:tblGrid>
              <a:tr h="246000">
                <a:tc>
                  <a:txBody>
                    <a:bodyPr/>
                    <a:lstStyle/>
                    <a:p>
                      <a:pPr algn="l"/>
                      <a:r>
                        <a:rPr lang="fi-FI" sz="1050"/>
                        <a:t>(SEK m)</a:t>
                      </a:r>
                      <a:endParaRPr lang="en-FI" sz="1050"/>
                    </a:p>
                  </a:txBody>
                  <a:tcPr>
                    <a:solidFill>
                      <a:schemeClr val="accent1">
                        <a:lumMod val="50000"/>
                      </a:schemeClr>
                    </a:solidFill>
                  </a:tcPr>
                </a:tc>
                <a:tc>
                  <a:txBody>
                    <a:bodyPr/>
                    <a:lstStyle/>
                    <a:p>
                      <a:pPr algn="ctr"/>
                      <a:r>
                        <a:rPr lang="fi-FI" sz="1050"/>
                        <a:t>2019A</a:t>
                      </a:r>
                      <a:endParaRPr lang="en-FI" sz="1050"/>
                    </a:p>
                  </a:txBody>
                  <a:tcPr>
                    <a:lnR w="12700" cap="flat" cmpd="sng" algn="ctr">
                      <a:solidFill>
                        <a:schemeClr val="tx1"/>
                      </a:solidFill>
                      <a:prstDash val="solid"/>
                      <a:round/>
                      <a:headEnd type="none" w="med" len="med"/>
                      <a:tailEnd type="none" w="med" len="med"/>
                    </a:lnR>
                    <a:solidFill>
                      <a:schemeClr val="accent1">
                        <a:lumMod val="50000"/>
                      </a:schemeClr>
                    </a:solidFill>
                  </a:tcPr>
                </a:tc>
                <a:tc>
                  <a:txBody>
                    <a:bodyPr/>
                    <a:lstStyle/>
                    <a:p>
                      <a:pPr algn="ctr"/>
                      <a:r>
                        <a:rPr lang="fi-FI" sz="1050"/>
                        <a:t>2020E</a:t>
                      </a:r>
                      <a:endParaRPr lang="en-FI" sz="1050"/>
                    </a:p>
                  </a:txBody>
                  <a:tcPr>
                    <a:lnL w="12700" cap="flat" cmpd="sng" algn="ctr">
                      <a:solidFill>
                        <a:schemeClr val="tx1"/>
                      </a:solidFill>
                      <a:prstDash val="solid"/>
                      <a:round/>
                      <a:headEnd type="none" w="med" len="med"/>
                      <a:tailEnd type="none" w="med" len="med"/>
                    </a:lnL>
                    <a:solidFill>
                      <a:schemeClr val="accent1">
                        <a:lumMod val="50000"/>
                      </a:schemeClr>
                    </a:solidFill>
                  </a:tcPr>
                </a:tc>
                <a:tc>
                  <a:txBody>
                    <a:bodyPr/>
                    <a:lstStyle/>
                    <a:p>
                      <a:pPr algn="ctr"/>
                      <a:r>
                        <a:rPr lang="fi-FI" sz="1050"/>
                        <a:t>2021E</a:t>
                      </a:r>
                      <a:endParaRPr lang="en-FI" sz="1050"/>
                    </a:p>
                  </a:txBody>
                  <a:tcPr>
                    <a:solidFill>
                      <a:schemeClr val="accent1">
                        <a:lumMod val="50000"/>
                      </a:schemeClr>
                    </a:solidFill>
                  </a:tcPr>
                </a:tc>
                <a:tc>
                  <a:txBody>
                    <a:bodyPr/>
                    <a:lstStyle/>
                    <a:p>
                      <a:pPr algn="ctr"/>
                      <a:r>
                        <a:rPr lang="fi-FI" sz="1050"/>
                        <a:t>2022E</a:t>
                      </a:r>
                      <a:endParaRPr lang="en-FI" sz="1050"/>
                    </a:p>
                  </a:txBody>
                  <a:tcPr>
                    <a:solidFill>
                      <a:schemeClr val="accent1">
                        <a:lumMod val="50000"/>
                      </a:schemeClr>
                    </a:solidFill>
                  </a:tcPr>
                </a:tc>
                <a:tc>
                  <a:txBody>
                    <a:bodyPr/>
                    <a:lstStyle/>
                    <a:p>
                      <a:pPr algn="ctr"/>
                      <a:r>
                        <a:rPr lang="fi-FI" sz="1050"/>
                        <a:t>2023E</a:t>
                      </a:r>
                      <a:endParaRPr lang="en-FI" sz="1050"/>
                    </a:p>
                  </a:txBody>
                  <a:tcPr>
                    <a:solidFill>
                      <a:schemeClr val="accent1">
                        <a:lumMod val="50000"/>
                      </a:schemeClr>
                    </a:solidFill>
                  </a:tcPr>
                </a:tc>
                <a:tc>
                  <a:txBody>
                    <a:bodyPr/>
                    <a:lstStyle/>
                    <a:p>
                      <a:pPr algn="ctr"/>
                      <a:r>
                        <a:rPr lang="fi-FI" sz="1050"/>
                        <a:t>2024E</a:t>
                      </a:r>
                      <a:endParaRPr lang="en-FI" sz="1050"/>
                    </a:p>
                  </a:txBody>
                  <a:tcPr>
                    <a:solidFill>
                      <a:schemeClr val="accent1">
                        <a:lumMod val="50000"/>
                      </a:schemeClr>
                    </a:solidFill>
                  </a:tcPr>
                </a:tc>
                <a:extLst>
                  <a:ext uri="{0D108BD9-81ED-4DB2-BD59-A6C34878D82A}">
                    <a16:rowId xmlns:a16="http://schemas.microsoft.com/office/drawing/2014/main" val="3903865424"/>
                  </a:ext>
                </a:extLst>
              </a:tr>
              <a:tr h="246000">
                <a:tc>
                  <a:txBody>
                    <a:bodyPr/>
                    <a:lstStyle/>
                    <a:p>
                      <a:r>
                        <a:rPr lang="fi-FI" sz="1050" b="1"/>
                        <a:t>Sales</a:t>
                      </a:r>
                      <a:endParaRPr lang="en-FI" sz="1050" b="1"/>
                    </a:p>
                  </a:txBody>
                  <a:tcPr/>
                </a:tc>
                <a:tc>
                  <a:txBody>
                    <a:bodyPr/>
                    <a:lstStyle/>
                    <a:p>
                      <a:pPr algn="ctr"/>
                      <a:r>
                        <a:rPr lang="fi-FI" sz="1050"/>
                        <a:t>7467.0</a:t>
                      </a:r>
                      <a:endParaRPr lang="en-FI" sz="1050"/>
                    </a:p>
                  </a:txBody>
                  <a:tcPr>
                    <a:lnR w="12700" cap="flat" cmpd="sng" algn="ctr">
                      <a:solidFill>
                        <a:schemeClr val="tx1"/>
                      </a:solidFill>
                      <a:prstDash val="solid"/>
                      <a:round/>
                      <a:headEnd type="none" w="med" len="med"/>
                      <a:tailEnd type="none" w="med" len="med"/>
                    </a:lnR>
                  </a:tcPr>
                </a:tc>
                <a:tc>
                  <a:txBody>
                    <a:bodyPr/>
                    <a:lstStyle/>
                    <a:p>
                      <a:pPr algn="ctr" fontAlgn="b"/>
                      <a:r>
                        <a:rPr lang="en-FI" sz="1050" kern="1200">
                          <a:solidFill>
                            <a:schemeClr val="dk1"/>
                          </a:solidFill>
                          <a:latin typeface="+mn-lt"/>
                          <a:ea typeface="+mn-ea"/>
                          <a:cs typeface="+mn-cs"/>
                        </a:rPr>
                        <a:t>7771</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lnL w="12700" cap="flat" cmpd="sng" algn="ctr">
                      <a:solidFill>
                        <a:schemeClr val="tx1"/>
                      </a:solidFill>
                      <a:prstDash val="solid"/>
                      <a:round/>
                      <a:headEnd type="none" w="med" len="med"/>
                      <a:tailEnd type="none" w="med" len="med"/>
                    </a:lnL>
                  </a:tcPr>
                </a:tc>
                <a:tc>
                  <a:txBody>
                    <a:bodyPr/>
                    <a:lstStyle/>
                    <a:p>
                      <a:pPr algn="ctr" fontAlgn="b"/>
                      <a:r>
                        <a:rPr lang="en-FI" sz="1050" kern="1200">
                          <a:solidFill>
                            <a:schemeClr val="dk1"/>
                          </a:solidFill>
                          <a:latin typeface="+mn-lt"/>
                          <a:ea typeface="+mn-ea"/>
                          <a:cs typeface="+mn-cs"/>
                        </a:rPr>
                        <a:t>7966</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tc>
                <a:tc>
                  <a:txBody>
                    <a:bodyPr/>
                    <a:lstStyle/>
                    <a:p>
                      <a:pPr algn="ctr" fontAlgn="b"/>
                      <a:r>
                        <a:rPr lang="en-FI" sz="1050" kern="1200">
                          <a:solidFill>
                            <a:schemeClr val="dk1"/>
                          </a:solidFill>
                          <a:latin typeface="+mn-lt"/>
                          <a:ea typeface="+mn-ea"/>
                          <a:cs typeface="+mn-cs"/>
                        </a:rPr>
                        <a:t>8185</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tc>
                <a:tc>
                  <a:txBody>
                    <a:bodyPr/>
                    <a:lstStyle/>
                    <a:p>
                      <a:pPr algn="ctr" fontAlgn="b"/>
                      <a:r>
                        <a:rPr lang="en-FI" sz="1050" kern="1200">
                          <a:solidFill>
                            <a:schemeClr val="dk1"/>
                          </a:solidFill>
                          <a:latin typeface="+mn-lt"/>
                          <a:ea typeface="+mn-ea"/>
                          <a:cs typeface="+mn-cs"/>
                        </a:rPr>
                        <a:t>8396</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2</a:t>
                      </a:r>
                    </a:p>
                  </a:txBody>
                  <a:tcPr marL="0" marR="0" marT="0" marB="0" anchor="b"/>
                </a:tc>
                <a:tc>
                  <a:txBody>
                    <a:bodyPr/>
                    <a:lstStyle/>
                    <a:p>
                      <a:pPr algn="ctr" fontAlgn="b"/>
                      <a:r>
                        <a:rPr lang="en-FI" sz="1050" kern="1200">
                          <a:solidFill>
                            <a:schemeClr val="dk1"/>
                          </a:solidFill>
                          <a:latin typeface="+mn-lt"/>
                          <a:ea typeface="+mn-ea"/>
                          <a:cs typeface="+mn-cs"/>
                        </a:rPr>
                        <a:t>8481</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3</a:t>
                      </a:r>
                    </a:p>
                  </a:txBody>
                  <a:tcPr marL="0" marR="0" marT="0" marB="0" anchor="b"/>
                </a:tc>
                <a:extLst>
                  <a:ext uri="{0D108BD9-81ED-4DB2-BD59-A6C34878D82A}">
                    <a16:rowId xmlns:a16="http://schemas.microsoft.com/office/drawing/2014/main" val="1985969069"/>
                  </a:ext>
                </a:extLst>
              </a:tr>
              <a:tr h="246000">
                <a:tc>
                  <a:txBody>
                    <a:bodyPr/>
                    <a:lstStyle/>
                    <a:p>
                      <a:r>
                        <a:rPr lang="fi-FI" sz="1050" i="1"/>
                        <a:t>% growth</a:t>
                      </a:r>
                      <a:endParaRPr lang="en-FI" sz="1050" i="1"/>
                    </a:p>
                  </a:txBody>
                  <a:tcPr/>
                </a:tc>
                <a:tc>
                  <a:txBody>
                    <a:bodyPr/>
                    <a:lstStyle/>
                    <a:p>
                      <a:pPr algn="ctr"/>
                      <a:r>
                        <a:rPr lang="fi-FI" sz="1050"/>
                        <a:t>11.00%</a:t>
                      </a:r>
                      <a:endParaRPr lang="en-FI" sz="1050"/>
                    </a:p>
                  </a:txBody>
                  <a:tcPr>
                    <a:lnR w="12700" cap="flat" cmpd="sng" algn="ctr">
                      <a:solidFill>
                        <a:schemeClr val="tx1"/>
                      </a:solidFill>
                      <a:prstDash val="solid"/>
                      <a:round/>
                      <a:headEnd type="none" w="med" len="med"/>
                      <a:tailEnd type="none" w="med" len="med"/>
                    </a:lnR>
                  </a:tcPr>
                </a:tc>
                <a:tc>
                  <a:txBody>
                    <a:bodyPr/>
                    <a:lstStyle/>
                    <a:p>
                      <a:pPr algn="ctr" fontAlgn="b"/>
                      <a:r>
                        <a:rPr lang="en-FI" sz="1050" kern="1200">
                          <a:solidFill>
                            <a:schemeClr val="dk1"/>
                          </a:solidFill>
                          <a:latin typeface="+mn-lt"/>
                          <a:ea typeface="+mn-ea"/>
                          <a:cs typeface="+mn-cs"/>
                        </a:rPr>
                        <a:t>4</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07 %</a:t>
                      </a:r>
                    </a:p>
                  </a:txBody>
                  <a:tcPr marL="0" marR="0" marT="0" marB="0" anchor="b">
                    <a:lnL w="12700" cap="flat" cmpd="sng" algn="ctr">
                      <a:solidFill>
                        <a:schemeClr val="tx1"/>
                      </a:solidFill>
                      <a:prstDash val="solid"/>
                      <a:round/>
                      <a:headEnd type="none" w="med" len="med"/>
                      <a:tailEnd type="none" w="med" len="med"/>
                    </a:lnL>
                  </a:tcPr>
                </a:tc>
                <a:tc>
                  <a:txBody>
                    <a:bodyPr/>
                    <a:lstStyle/>
                    <a:p>
                      <a:pPr algn="ctr" fontAlgn="b"/>
                      <a:r>
                        <a:rPr lang="en-FI" sz="1050" kern="1200">
                          <a:solidFill>
                            <a:schemeClr val="dk1"/>
                          </a:solidFill>
                          <a:latin typeface="+mn-lt"/>
                          <a:ea typeface="+mn-ea"/>
                          <a:cs typeface="+mn-cs"/>
                        </a:rPr>
                        <a:t>2</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51 %</a:t>
                      </a:r>
                    </a:p>
                  </a:txBody>
                  <a:tcPr marL="0" marR="0" marT="0" marB="0" anchor="b"/>
                </a:tc>
                <a:tc>
                  <a:txBody>
                    <a:bodyPr/>
                    <a:lstStyle/>
                    <a:p>
                      <a:pPr algn="ctr" fontAlgn="b"/>
                      <a:r>
                        <a:rPr lang="en-FI" sz="1050" kern="1200">
                          <a:solidFill>
                            <a:schemeClr val="dk1"/>
                          </a:solidFill>
                          <a:latin typeface="+mn-lt"/>
                          <a:ea typeface="+mn-ea"/>
                          <a:cs typeface="+mn-cs"/>
                        </a:rPr>
                        <a:t>2</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75 %</a:t>
                      </a:r>
                    </a:p>
                  </a:txBody>
                  <a:tcPr marL="0" marR="0" marT="0" marB="0" anchor="b"/>
                </a:tc>
                <a:tc>
                  <a:txBody>
                    <a:bodyPr/>
                    <a:lstStyle/>
                    <a:p>
                      <a:pPr algn="ctr" fontAlgn="b"/>
                      <a:r>
                        <a:rPr lang="en-FI" sz="1050" kern="1200">
                          <a:solidFill>
                            <a:schemeClr val="dk1"/>
                          </a:solidFill>
                          <a:latin typeface="+mn-lt"/>
                          <a:ea typeface="+mn-ea"/>
                          <a:cs typeface="+mn-cs"/>
                        </a:rPr>
                        <a:t>2</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58 %</a:t>
                      </a:r>
                    </a:p>
                  </a:txBody>
                  <a:tcPr marL="0" marR="0" marT="0" marB="0" anchor="b"/>
                </a:tc>
                <a:tc>
                  <a:txBody>
                    <a:bodyPr/>
                    <a:lstStyle/>
                    <a:p>
                      <a:pPr algn="ctr" fontAlgn="b"/>
                      <a:r>
                        <a:rPr lang="en-FI" sz="1050" kern="1200">
                          <a:solidFill>
                            <a:schemeClr val="dk1"/>
                          </a:solidFill>
                          <a:latin typeface="+mn-lt"/>
                          <a:ea typeface="+mn-ea"/>
                          <a:cs typeface="+mn-cs"/>
                        </a:rPr>
                        <a:t>1</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01 %</a:t>
                      </a:r>
                    </a:p>
                  </a:txBody>
                  <a:tcPr marL="0" marR="0" marT="0" marB="0" anchor="b"/>
                </a:tc>
                <a:extLst>
                  <a:ext uri="{0D108BD9-81ED-4DB2-BD59-A6C34878D82A}">
                    <a16:rowId xmlns:a16="http://schemas.microsoft.com/office/drawing/2014/main" val="3294917834"/>
                  </a:ext>
                </a:extLst>
              </a:tr>
              <a:tr h="246000">
                <a:tc>
                  <a:txBody>
                    <a:bodyPr/>
                    <a:lstStyle/>
                    <a:p>
                      <a:r>
                        <a:rPr lang="fi-FI" sz="1050" b="1"/>
                        <a:t>EBITDA</a:t>
                      </a:r>
                      <a:endParaRPr lang="en-FI" sz="1050" b="1"/>
                    </a:p>
                  </a:txBody>
                  <a:tcPr/>
                </a:tc>
                <a:tc>
                  <a:txBody>
                    <a:bodyPr/>
                    <a:lstStyle/>
                    <a:p>
                      <a:pPr algn="ctr"/>
                      <a:r>
                        <a:rPr lang="fi-FI" sz="1050"/>
                        <a:t>699.0</a:t>
                      </a:r>
                      <a:endParaRPr lang="en-FI" sz="1050"/>
                    </a:p>
                  </a:txBody>
                  <a:tcPr>
                    <a:lnR w="12700" cap="flat" cmpd="sng" algn="ctr">
                      <a:solidFill>
                        <a:schemeClr val="tx1"/>
                      </a:solidFill>
                      <a:prstDash val="solid"/>
                      <a:round/>
                      <a:headEnd type="none" w="med" len="med"/>
                      <a:tailEnd type="none" w="med" len="med"/>
                    </a:lnR>
                  </a:tcPr>
                </a:tc>
                <a:tc>
                  <a:txBody>
                    <a:bodyPr/>
                    <a:lstStyle/>
                    <a:p>
                      <a:pPr algn="ctr" fontAlgn="b"/>
                      <a:r>
                        <a:rPr lang="en-FI" sz="1050" kern="1200">
                          <a:solidFill>
                            <a:schemeClr val="dk1"/>
                          </a:solidFill>
                          <a:latin typeface="+mn-lt"/>
                          <a:ea typeface="+mn-ea"/>
                          <a:cs typeface="+mn-cs"/>
                        </a:rPr>
                        <a:t>810</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lnL w="12700" cap="flat" cmpd="sng" algn="ctr">
                      <a:solidFill>
                        <a:schemeClr val="tx1"/>
                      </a:solidFill>
                      <a:prstDash val="solid"/>
                      <a:round/>
                      <a:headEnd type="none" w="med" len="med"/>
                      <a:tailEnd type="none" w="med" len="med"/>
                    </a:lnL>
                  </a:tcPr>
                </a:tc>
                <a:tc>
                  <a:txBody>
                    <a:bodyPr/>
                    <a:lstStyle/>
                    <a:p>
                      <a:pPr algn="ctr" fontAlgn="b"/>
                      <a:r>
                        <a:rPr lang="en-FI" sz="1050" kern="1200">
                          <a:solidFill>
                            <a:schemeClr val="dk1"/>
                          </a:solidFill>
                          <a:latin typeface="+mn-lt"/>
                          <a:ea typeface="+mn-ea"/>
                          <a:cs typeface="+mn-cs"/>
                        </a:rPr>
                        <a:t>871</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tc>
                <a:tc>
                  <a:txBody>
                    <a:bodyPr/>
                    <a:lstStyle/>
                    <a:p>
                      <a:pPr algn="ctr" fontAlgn="b"/>
                      <a:r>
                        <a:rPr lang="en-FI" sz="1050" kern="1200">
                          <a:solidFill>
                            <a:schemeClr val="dk1"/>
                          </a:solidFill>
                          <a:latin typeface="+mn-lt"/>
                          <a:ea typeface="+mn-ea"/>
                          <a:cs typeface="+mn-cs"/>
                        </a:rPr>
                        <a:t>938</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tc>
                <a:tc>
                  <a:txBody>
                    <a:bodyPr/>
                    <a:lstStyle/>
                    <a:p>
                      <a:pPr algn="ctr" fontAlgn="b"/>
                      <a:r>
                        <a:rPr lang="en-FI" sz="1050" kern="1200">
                          <a:solidFill>
                            <a:schemeClr val="dk1"/>
                          </a:solidFill>
                          <a:latin typeface="+mn-lt"/>
                          <a:ea typeface="+mn-ea"/>
                          <a:cs typeface="+mn-cs"/>
                        </a:rPr>
                        <a:t>885</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3</a:t>
                      </a:r>
                    </a:p>
                  </a:txBody>
                  <a:tcPr marL="0" marR="0" marT="0" marB="0" anchor="b"/>
                </a:tc>
                <a:tc>
                  <a:txBody>
                    <a:bodyPr/>
                    <a:lstStyle/>
                    <a:p>
                      <a:pPr algn="ctr" fontAlgn="b"/>
                      <a:r>
                        <a:rPr lang="en-FI" sz="1050" kern="1200">
                          <a:solidFill>
                            <a:schemeClr val="dk1"/>
                          </a:solidFill>
                          <a:latin typeface="+mn-lt"/>
                          <a:ea typeface="+mn-ea"/>
                          <a:cs typeface="+mn-cs"/>
                        </a:rPr>
                        <a:t>894</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3</a:t>
                      </a:r>
                    </a:p>
                  </a:txBody>
                  <a:tcPr marL="0" marR="0" marT="0" marB="0" anchor="b"/>
                </a:tc>
                <a:extLst>
                  <a:ext uri="{0D108BD9-81ED-4DB2-BD59-A6C34878D82A}">
                    <a16:rowId xmlns:a16="http://schemas.microsoft.com/office/drawing/2014/main" val="3560174316"/>
                  </a:ext>
                </a:extLst>
              </a:tr>
              <a:tr h="246000">
                <a:tc>
                  <a:txBody>
                    <a:bodyPr/>
                    <a:lstStyle/>
                    <a:p>
                      <a:r>
                        <a:rPr lang="fi-FI" sz="1050" i="1"/>
                        <a:t>% margin</a:t>
                      </a:r>
                      <a:endParaRPr lang="en-FI" sz="1050" i="1"/>
                    </a:p>
                  </a:txBody>
                  <a:tcPr/>
                </a:tc>
                <a:tc>
                  <a:txBody>
                    <a:bodyPr/>
                    <a:lstStyle/>
                    <a:p>
                      <a:pPr algn="ctr"/>
                      <a:r>
                        <a:rPr lang="fi-FI" sz="1050"/>
                        <a:t>9.36%</a:t>
                      </a:r>
                      <a:endParaRPr lang="en-FI" sz="1050"/>
                    </a:p>
                  </a:txBody>
                  <a:tcPr>
                    <a:lnR w="12700" cap="flat" cmpd="sng" algn="ctr">
                      <a:solidFill>
                        <a:schemeClr val="tx1"/>
                      </a:solidFill>
                      <a:prstDash val="solid"/>
                      <a:round/>
                      <a:headEnd type="none" w="med" len="med"/>
                      <a:tailEnd type="none" w="med" len="med"/>
                    </a:lnR>
                  </a:tcPr>
                </a:tc>
                <a:tc>
                  <a:txBody>
                    <a:bodyPr/>
                    <a:lstStyle/>
                    <a:p>
                      <a:pPr algn="ctr" fontAlgn="b"/>
                      <a:r>
                        <a:rPr lang="en-FI" sz="1050" kern="1200">
                          <a:solidFill>
                            <a:schemeClr val="dk1"/>
                          </a:solidFill>
                          <a:latin typeface="+mn-lt"/>
                          <a:ea typeface="+mn-ea"/>
                          <a:cs typeface="+mn-cs"/>
                        </a:rPr>
                        <a:t>10</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42 %</a:t>
                      </a:r>
                    </a:p>
                  </a:txBody>
                  <a:tcPr marL="0" marR="0" marT="0" marB="0" anchor="b">
                    <a:lnL w="12700" cap="flat" cmpd="sng" algn="ctr">
                      <a:solidFill>
                        <a:schemeClr val="tx1"/>
                      </a:solidFill>
                      <a:prstDash val="solid"/>
                      <a:round/>
                      <a:headEnd type="none" w="med" len="med"/>
                      <a:tailEnd type="none" w="med" len="med"/>
                    </a:lnL>
                  </a:tcPr>
                </a:tc>
                <a:tc>
                  <a:txBody>
                    <a:bodyPr/>
                    <a:lstStyle/>
                    <a:p>
                      <a:pPr algn="ctr" fontAlgn="b"/>
                      <a:r>
                        <a:rPr lang="en-FI" sz="1050" kern="1200">
                          <a:solidFill>
                            <a:schemeClr val="dk1"/>
                          </a:solidFill>
                          <a:latin typeface="+mn-lt"/>
                          <a:ea typeface="+mn-ea"/>
                          <a:cs typeface="+mn-cs"/>
                        </a:rPr>
                        <a:t>10</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93 %</a:t>
                      </a:r>
                    </a:p>
                  </a:txBody>
                  <a:tcPr marL="0" marR="0" marT="0" marB="0" anchor="b"/>
                </a:tc>
                <a:tc>
                  <a:txBody>
                    <a:bodyPr/>
                    <a:lstStyle/>
                    <a:p>
                      <a:pPr algn="ctr" fontAlgn="b"/>
                      <a:r>
                        <a:rPr lang="en-FI" sz="1050" kern="1200">
                          <a:solidFill>
                            <a:schemeClr val="dk1"/>
                          </a:solidFill>
                          <a:latin typeface="+mn-lt"/>
                          <a:ea typeface="+mn-ea"/>
                          <a:cs typeface="+mn-cs"/>
                        </a:rPr>
                        <a:t>11</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46 %</a:t>
                      </a:r>
                    </a:p>
                  </a:txBody>
                  <a:tcPr marL="0" marR="0" marT="0" marB="0" anchor="b"/>
                </a:tc>
                <a:tc>
                  <a:txBody>
                    <a:bodyPr/>
                    <a:lstStyle/>
                    <a:p>
                      <a:pPr algn="ctr" fontAlgn="b"/>
                      <a:r>
                        <a:rPr lang="en-FI" sz="1050" kern="1200">
                          <a:solidFill>
                            <a:schemeClr val="dk1"/>
                          </a:solidFill>
                          <a:latin typeface="+mn-lt"/>
                          <a:ea typeface="+mn-ea"/>
                          <a:cs typeface="+mn-cs"/>
                        </a:rPr>
                        <a:t>10</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54 %</a:t>
                      </a:r>
                    </a:p>
                  </a:txBody>
                  <a:tcPr marL="0" marR="0" marT="0" marB="0" anchor="b"/>
                </a:tc>
                <a:tc>
                  <a:txBody>
                    <a:bodyPr/>
                    <a:lstStyle/>
                    <a:p>
                      <a:pPr algn="ctr" fontAlgn="b"/>
                      <a:r>
                        <a:rPr lang="en-FI" sz="1050" kern="1200">
                          <a:solidFill>
                            <a:schemeClr val="dk1"/>
                          </a:solidFill>
                          <a:latin typeface="+mn-lt"/>
                          <a:ea typeface="+mn-ea"/>
                          <a:cs typeface="+mn-cs"/>
                        </a:rPr>
                        <a:t>10</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54 %</a:t>
                      </a:r>
                    </a:p>
                  </a:txBody>
                  <a:tcPr marL="0" marR="0" marT="0" marB="0" anchor="b"/>
                </a:tc>
                <a:extLst>
                  <a:ext uri="{0D108BD9-81ED-4DB2-BD59-A6C34878D82A}">
                    <a16:rowId xmlns:a16="http://schemas.microsoft.com/office/drawing/2014/main" val="1963555932"/>
                  </a:ext>
                </a:extLst>
              </a:tr>
              <a:tr h="246000">
                <a:tc>
                  <a:txBody>
                    <a:bodyPr/>
                    <a:lstStyle/>
                    <a:p>
                      <a:r>
                        <a:rPr lang="fi-FI" sz="1050" b="1"/>
                        <a:t>EBIT</a:t>
                      </a:r>
                      <a:endParaRPr lang="en-FI" sz="1050" b="1"/>
                    </a:p>
                  </a:txBody>
                  <a:tcPr/>
                </a:tc>
                <a:tc>
                  <a:txBody>
                    <a:bodyPr/>
                    <a:lstStyle/>
                    <a:p>
                      <a:pPr algn="ctr"/>
                      <a:endParaRPr lang="en-FI" sz="1050"/>
                    </a:p>
                  </a:txBody>
                  <a:tcPr>
                    <a:lnR w="12700" cap="flat" cmpd="sng" algn="ctr">
                      <a:solidFill>
                        <a:schemeClr val="tx1"/>
                      </a:solidFill>
                      <a:prstDash val="solid"/>
                      <a:round/>
                      <a:headEnd type="none" w="med" len="med"/>
                      <a:tailEnd type="none" w="med" len="med"/>
                    </a:lnR>
                  </a:tcPr>
                </a:tc>
                <a:tc>
                  <a:txBody>
                    <a:bodyPr/>
                    <a:lstStyle/>
                    <a:p>
                      <a:pPr algn="ctr" fontAlgn="b"/>
                      <a:r>
                        <a:rPr lang="en-FI" sz="1050" kern="1200">
                          <a:solidFill>
                            <a:schemeClr val="dk1"/>
                          </a:solidFill>
                          <a:latin typeface="+mn-lt"/>
                          <a:ea typeface="+mn-ea"/>
                          <a:cs typeface="+mn-cs"/>
                        </a:rPr>
                        <a:t>453</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lnL w="12700" cap="flat" cmpd="sng" algn="ctr">
                      <a:solidFill>
                        <a:schemeClr val="tx1"/>
                      </a:solidFill>
                      <a:prstDash val="solid"/>
                      <a:round/>
                      <a:headEnd type="none" w="med" len="med"/>
                      <a:tailEnd type="none" w="med" len="med"/>
                    </a:lnL>
                  </a:tcPr>
                </a:tc>
                <a:tc>
                  <a:txBody>
                    <a:bodyPr/>
                    <a:lstStyle/>
                    <a:p>
                      <a:pPr algn="ctr" fontAlgn="b"/>
                      <a:r>
                        <a:rPr lang="en-FI" sz="1050" kern="1200">
                          <a:solidFill>
                            <a:schemeClr val="dk1"/>
                          </a:solidFill>
                          <a:latin typeface="+mn-lt"/>
                          <a:ea typeface="+mn-ea"/>
                          <a:cs typeface="+mn-cs"/>
                        </a:rPr>
                        <a:t>496</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tc>
                <a:tc>
                  <a:txBody>
                    <a:bodyPr/>
                    <a:lstStyle/>
                    <a:p>
                      <a:pPr algn="ctr" fontAlgn="b"/>
                      <a:r>
                        <a:rPr lang="en-FI" sz="1050" kern="1200">
                          <a:solidFill>
                            <a:schemeClr val="dk1"/>
                          </a:solidFill>
                          <a:latin typeface="+mn-lt"/>
                          <a:ea typeface="+mn-ea"/>
                          <a:cs typeface="+mn-cs"/>
                        </a:rPr>
                        <a:t>553</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tc>
                <a:tc>
                  <a:txBody>
                    <a:bodyPr/>
                    <a:lstStyle/>
                    <a:p>
                      <a:pPr algn="ctr" fontAlgn="b"/>
                      <a:r>
                        <a:rPr lang="en-FI" sz="1050" kern="1200">
                          <a:solidFill>
                            <a:schemeClr val="dk1"/>
                          </a:solidFill>
                          <a:latin typeface="+mn-lt"/>
                          <a:ea typeface="+mn-ea"/>
                          <a:cs typeface="+mn-cs"/>
                        </a:rPr>
                        <a:t>480</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1</a:t>
                      </a:r>
                    </a:p>
                  </a:txBody>
                  <a:tcPr marL="0" marR="0" marT="0" marB="0" anchor="b"/>
                </a:tc>
                <a:tc>
                  <a:txBody>
                    <a:bodyPr/>
                    <a:lstStyle/>
                    <a:p>
                      <a:pPr algn="ctr" fontAlgn="b"/>
                      <a:r>
                        <a:rPr lang="en-FI" sz="1050" kern="1200">
                          <a:solidFill>
                            <a:schemeClr val="dk1"/>
                          </a:solidFill>
                          <a:latin typeface="+mn-lt"/>
                          <a:ea typeface="+mn-ea"/>
                          <a:cs typeface="+mn-cs"/>
                        </a:rPr>
                        <a:t>467</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7</a:t>
                      </a:r>
                    </a:p>
                  </a:txBody>
                  <a:tcPr marL="0" marR="0" marT="0" marB="0" anchor="b"/>
                </a:tc>
                <a:extLst>
                  <a:ext uri="{0D108BD9-81ED-4DB2-BD59-A6C34878D82A}">
                    <a16:rowId xmlns:a16="http://schemas.microsoft.com/office/drawing/2014/main" val="861905177"/>
                  </a:ext>
                </a:extLst>
              </a:tr>
              <a:tr h="246000">
                <a:tc>
                  <a:txBody>
                    <a:bodyPr/>
                    <a:lstStyle/>
                    <a:p>
                      <a:r>
                        <a:rPr lang="fi-FI" sz="1050"/>
                        <a:t>Taxes</a:t>
                      </a:r>
                      <a:endParaRPr lang="en-FI" sz="1050"/>
                    </a:p>
                  </a:txBody>
                  <a:tcPr/>
                </a:tc>
                <a:tc>
                  <a:txBody>
                    <a:bodyPr/>
                    <a:lstStyle/>
                    <a:p>
                      <a:pPr algn="ctr"/>
                      <a:endParaRPr lang="en-FI" sz="1050"/>
                    </a:p>
                  </a:txBody>
                  <a:tcPr>
                    <a:lnR w="12700" cap="flat" cmpd="sng" algn="ctr">
                      <a:solidFill>
                        <a:schemeClr val="tx1"/>
                      </a:solidFill>
                      <a:prstDash val="solid"/>
                      <a:round/>
                      <a:headEnd type="none" w="med" len="med"/>
                      <a:tailEnd type="none" w="med" len="med"/>
                    </a:lnR>
                  </a:tcPr>
                </a:tc>
                <a:tc>
                  <a:txBody>
                    <a:bodyPr/>
                    <a:lstStyle/>
                    <a:p>
                      <a:pPr algn="ctr" fontAlgn="b"/>
                      <a:r>
                        <a:rPr lang="en-FI" sz="1050" kern="1200">
                          <a:solidFill>
                            <a:schemeClr val="dk1"/>
                          </a:solidFill>
                          <a:latin typeface="+mn-lt"/>
                          <a:ea typeface="+mn-ea"/>
                          <a:cs typeface="+mn-cs"/>
                        </a:rPr>
                        <a:t>-96</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9</a:t>
                      </a:r>
                    </a:p>
                  </a:txBody>
                  <a:tcPr marL="0" marR="0" marT="0" marB="0" anchor="b">
                    <a:lnL w="12700" cap="flat" cmpd="sng" algn="ctr">
                      <a:solidFill>
                        <a:schemeClr val="tx1"/>
                      </a:solidFill>
                      <a:prstDash val="solid"/>
                      <a:round/>
                      <a:headEnd type="none" w="med" len="med"/>
                      <a:tailEnd type="none" w="med" len="med"/>
                    </a:lnL>
                  </a:tcPr>
                </a:tc>
                <a:tc>
                  <a:txBody>
                    <a:bodyPr/>
                    <a:lstStyle/>
                    <a:p>
                      <a:pPr algn="ctr" fontAlgn="b"/>
                      <a:r>
                        <a:rPr lang="en-FI" sz="1050" kern="1200">
                          <a:solidFill>
                            <a:schemeClr val="dk1"/>
                          </a:solidFill>
                          <a:latin typeface="+mn-lt"/>
                          <a:ea typeface="+mn-ea"/>
                          <a:cs typeface="+mn-cs"/>
                        </a:rPr>
                        <a:t>-106</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1</a:t>
                      </a:r>
                    </a:p>
                  </a:txBody>
                  <a:tcPr marL="0" marR="0" marT="0" marB="0" anchor="b"/>
                </a:tc>
                <a:tc>
                  <a:txBody>
                    <a:bodyPr/>
                    <a:lstStyle/>
                    <a:p>
                      <a:pPr algn="ctr" fontAlgn="b"/>
                      <a:r>
                        <a:rPr lang="en-FI" sz="1050" kern="1200">
                          <a:solidFill>
                            <a:schemeClr val="dk1"/>
                          </a:solidFill>
                          <a:latin typeface="+mn-lt"/>
                          <a:ea typeface="+mn-ea"/>
                          <a:cs typeface="+mn-cs"/>
                        </a:rPr>
                        <a:t>-118</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3</a:t>
                      </a:r>
                    </a:p>
                  </a:txBody>
                  <a:tcPr marL="0" marR="0" marT="0" marB="0" anchor="b"/>
                </a:tc>
                <a:tc>
                  <a:txBody>
                    <a:bodyPr/>
                    <a:lstStyle/>
                    <a:p>
                      <a:pPr algn="ctr" fontAlgn="b"/>
                      <a:r>
                        <a:rPr lang="en-FI" sz="1050" kern="1200">
                          <a:solidFill>
                            <a:schemeClr val="dk1"/>
                          </a:solidFill>
                          <a:latin typeface="+mn-lt"/>
                          <a:ea typeface="+mn-ea"/>
                          <a:cs typeface="+mn-cs"/>
                        </a:rPr>
                        <a:t>-102</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7</a:t>
                      </a:r>
                    </a:p>
                  </a:txBody>
                  <a:tcPr marL="0" marR="0" marT="0" marB="0" anchor="b"/>
                </a:tc>
                <a:tc>
                  <a:txBody>
                    <a:bodyPr/>
                    <a:lstStyle/>
                    <a:p>
                      <a:pPr algn="ctr" fontAlgn="b"/>
                      <a:r>
                        <a:rPr lang="en-FI" sz="1050" kern="1200">
                          <a:solidFill>
                            <a:schemeClr val="dk1"/>
                          </a:solidFill>
                          <a:latin typeface="+mn-lt"/>
                          <a:ea typeface="+mn-ea"/>
                          <a:cs typeface="+mn-cs"/>
                        </a:rPr>
                        <a:t>-100</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1</a:t>
                      </a:r>
                    </a:p>
                  </a:txBody>
                  <a:tcPr marL="0" marR="0" marT="0" marB="0" anchor="b"/>
                </a:tc>
                <a:extLst>
                  <a:ext uri="{0D108BD9-81ED-4DB2-BD59-A6C34878D82A}">
                    <a16:rowId xmlns:a16="http://schemas.microsoft.com/office/drawing/2014/main" val="2205859392"/>
                  </a:ext>
                </a:extLst>
              </a:tr>
              <a:tr h="246000">
                <a:tc>
                  <a:txBody>
                    <a:bodyPr/>
                    <a:lstStyle/>
                    <a:p>
                      <a:r>
                        <a:rPr lang="fi-FI" sz="1050"/>
                        <a:t>Depreciation</a:t>
                      </a:r>
                      <a:endParaRPr lang="en-FI" sz="1050"/>
                    </a:p>
                  </a:txBody>
                  <a:tcPr/>
                </a:tc>
                <a:tc>
                  <a:txBody>
                    <a:bodyPr/>
                    <a:lstStyle/>
                    <a:p>
                      <a:pPr algn="ctr"/>
                      <a:endParaRPr lang="en-FI" sz="1050"/>
                    </a:p>
                  </a:txBody>
                  <a:tcPr>
                    <a:lnR w="12700" cap="flat" cmpd="sng" algn="ctr">
                      <a:solidFill>
                        <a:schemeClr val="tx1"/>
                      </a:solidFill>
                      <a:prstDash val="solid"/>
                      <a:round/>
                      <a:headEnd type="none" w="med" len="med"/>
                      <a:tailEnd type="none" w="med" len="med"/>
                    </a:lnR>
                  </a:tcPr>
                </a:tc>
                <a:tc>
                  <a:txBody>
                    <a:bodyPr/>
                    <a:lstStyle/>
                    <a:p>
                      <a:pPr algn="ctr" fontAlgn="b"/>
                      <a:r>
                        <a:rPr lang="en-FI" sz="1050" kern="1200">
                          <a:solidFill>
                            <a:schemeClr val="dk1"/>
                          </a:solidFill>
                          <a:latin typeface="+mn-lt"/>
                          <a:ea typeface="+mn-ea"/>
                          <a:cs typeface="+mn-cs"/>
                        </a:rPr>
                        <a:t>357</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lnL w="12700" cap="flat" cmpd="sng" algn="ctr">
                      <a:solidFill>
                        <a:schemeClr val="tx1"/>
                      </a:solidFill>
                      <a:prstDash val="solid"/>
                      <a:round/>
                      <a:headEnd type="none" w="med" len="med"/>
                      <a:tailEnd type="none" w="med" len="med"/>
                    </a:lnL>
                  </a:tcPr>
                </a:tc>
                <a:tc>
                  <a:txBody>
                    <a:bodyPr/>
                    <a:lstStyle/>
                    <a:p>
                      <a:pPr algn="ctr" fontAlgn="b"/>
                      <a:r>
                        <a:rPr lang="en-FI" sz="1050" kern="1200">
                          <a:solidFill>
                            <a:schemeClr val="dk1"/>
                          </a:solidFill>
                          <a:latin typeface="+mn-lt"/>
                          <a:ea typeface="+mn-ea"/>
                          <a:cs typeface="+mn-cs"/>
                        </a:rPr>
                        <a:t>375</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tc>
                <a:tc>
                  <a:txBody>
                    <a:bodyPr/>
                    <a:lstStyle/>
                    <a:p>
                      <a:pPr algn="ctr" fontAlgn="b"/>
                      <a:r>
                        <a:rPr lang="en-FI" sz="1050" kern="1200">
                          <a:solidFill>
                            <a:schemeClr val="dk1"/>
                          </a:solidFill>
                          <a:latin typeface="+mn-lt"/>
                          <a:ea typeface="+mn-ea"/>
                          <a:cs typeface="+mn-cs"/>
                        </a:rPr>
                        <a:t>385</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tc>
                <a:tc>
                  <a:txBody>
                    <a:bodyPr/>
                    <a:lstStyle/>
                    <a:p>
                      <a:pPr algn="ctr" fontAlgn="b"/>
                      <a:r>
                        <a:rPr lang="en-FI" sz="1050" kern="1200">
                          <a:solidFill>
                            <a:schemeClr val="dk1"/>
                          </a:solidFill>
                          <a:latin typeface="+mn-lt"/>
                          <a:ea typeface="+mn-ea"/>
                          <a:cs typeface="+mn-cs"/>
                        </a:rPr>
                        <a:t>405</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3</a:t>
                      </a:r>
                    </a:p>
                  </a:txBody>
                  <a:tcPr marL="0" marR="0" marT="0" marB="0" anchor="b"/>
                </a:tc>
                <a:tc>
                  <a:txBody>
                    <a:bodyPr/>
                    <a:lstStyle/>
                    <a:p>
                      <a:pPr algn="ctr" fontAlgn="b"/>
                      <a:r>
                        <a:rPr lang="en-FI" sz="1050" kern="1200">
                          <a:solidFill>
                            <a:schemeClr val="dk1"/>
                          </a:solidFill>
                          <a:latin typeface="+mn-lt"/>
                          <a:ea typeface="+mn-ea"/>
                          <a:cs typeface="+mn-cs"/>
                        </a:rPr>
                        <a:t>426</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6</a:t>
                      </a:r>
                    </a:p>
                  </a:txBody>
                  <a:tcPr marL="0" marR="0" marT="0" marB="0" anchor="b"/>
                </a:tc>
                <a:extLst>
                  <a:ext uri="{0D108BD9-81ED-4DB2-BD59-A6C34878D82A}">
                    <a16:rowId xmlns:a16="http://schemas.microsoft.com/office/drawing/2014/main" val="1953612080"/>
                  </a:ext>
                </a:extLst>
              </a:tr>
              <a:tr h="246000">
                <a:tc>
                  <a:txBody>
                    <a:bodyPr/>
                    <a:lstStyle/>
                    <a:p>
                      <a:r>
                        <a:rPr lang="en-GB" sz="1050" noProof="0"/>
                        <a:t>Investments</a:t>
                      </a:r>
                    </a:p>
                  </a:txBody>
                  <a:tcPr/>
                </a:tc>
                <a:tc>
                  <a:txBody>
                    <a:bodyPr/>
                    <a:lstStyle/>
                    <a:p>
                      <a:pPr algn="ctr"/>
                      <a:endParaRPr lang="en-FI" sz="1050"/>
                    </a:p>
                  </a:txBody>
                  <a:tcPr>
                    <a:lnR w="12700" cap="flat" cmpd="sng" algn="ctr">
                      <a:solidFill>
                        <a:schemeClr val="tx1"/>
                      </a:solidFill>
                      <a:prstDash val="solid"/>
                      <a:round/>
                      <a:headEnd type="none" w="med" len="med"/>
                      <a:tailEnd type="none" w="med" len="med"/>
                    </a:lnR>
                  </a:tcPr>
                </a:tc>
                <a:tc>
                  <a:txBody>
                    <a:bodyPr/>
                    <a:lstStyle/>
                    <a:p>
                      <a:pPr algn="ctr" fontAlgn="b"/>
                      <a:r>
                        <a:rPr lang="en-FI" sz="1050" kern="1200">
                          <a:solidFill>
                            <a:schemeClr val="dk1"/>
                          </a:solidFill>
                          <a:latin typeface="+mn-lt"/>
                          <a:ea typeface="+mn-ea"/>
                          <a:cs typeface="+mn-cs"/>
                        </a:rPr>
                        <a:t>-281</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6</a:t>
                      </a:r>
                    </a:p>
                  </a:txBody>
                  <a:tcPr marL="0" marR="0" marT="0" marB="0" anchor="b">
                    <a:lnL w="12700" cap="flat" cmpd="sng" algn="ctr">
                      <a:solidFill>
                        <a:schemeClr val="tx1"/>
                      </a:solidFill>
                      <a:prstDash val="solid"/>
                      <a:round/>
                      <a:headEnd type="none" w="med" len="med"/>
                      <a:tailEnd type="none" w="med" len="med"/>
                    </a:lnL>
                  </a:tcPr>
                </a:tc>
                <a:tc>
                  <a:txBody>
                    <a:bodyPr/>
                    <a:lstStyle/>
                    <a:p>
                      <a:pPr algn="ctr" fontAlgn="b"/>
                      <a:r>
                        <a:rPr lang="en-FI" sz="1050" kern="1200">
                          <a:solidFill>
                            <a:schemeClr val="dk1"/>
                          </a:solidFill>
                          <a:latin typeface="+mn-lt"/>
                          <a:ea typeface="+mn-ea"/>
                          <a:cs typeface="+mn-cs"/>
                        </a:rPr>
                        <a:t>-281</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6</a:t>
                      </a:r>
                    </a:p>
                  </a:txBody>
                  <a:tcPr marL="0" marR="0" marT="0" marB="0" anchor="b"/>
                </a:tc>
                <a:tc>
                  <a:txBody>
                    <a:bodyPr/>
                    <a:lstStyle/>
                    <a:p>
                      <a:pPr algn="ctr" fontAlgn="b"/>
                      <a:r>
                        <a:rPr lang="en-FI" sz="1050" kern="1200">
                          <a:solidFill>
                            <a:schemeClr val="dk1"/>
                          </a:solidFill>
                          <a:latin typeface="+mn-lt"/>
                          <a:ea typeface="+mn-ea"/>
                          <a:cs typeface="+mn-cs"/>
                        </a:rPr>
                        <a:t>-281</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6</a:t>
                      </a:r>
                    </a:p>
                  </a:txBody>
                  <a:tcPr marL="0" marR="0" marT="0" marB="0" anchor="b"/>
                </a:tc>
                <a:tc>
                  <a:txBody>
                    <a:bodyPr/>
                    <a:lstStyle/>
                    <a:p>
                      <a:pPr algn="ctr" fontAlgn="b"/>
                      <a:r>
                        <a:rPr lang="en-FI" sz="1050" kern="1200">
                          <a:solidFill>
                            <a:schemeClr val="dk1"/>
                          </a:solidFill>
                          <a:latin typeface="+mn-lt"/>
                          <a:ea typeface="+mn-ea"/>
                          <a:cs typeface="+mn-cs"/>
                        </a:rPr>
                        <a:t>-281</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6</a:t>
                      </a:r>
                    </a:p>
                  </a:txBody>
                  <a:tcPr marL="0" marR="0" marT="0" marB="0" anchor="b"/>
                </a:tc>
                <a:tc>
                  <a:txBody>
                    <a:bodyPr/>
                    <a:lstStyle/>
                    <a:p>
                      <a:pPr algn="ctr" fontAlgn="b"/>
                      <a:r>
                        <a:rPr lang="en-FI" sz="1050" kern="1200">
                          <a:solidFill>
                            <a:schemeClr val="dk1"/>
                          </a:solidFill>
                          <a:latin typeface="+mn-lt"/>
                          <a:ea typeface="+mn-ea"/>
                          <a:cs typeface="+mn-cs"/>
                        </a:rPr>
                        <a:t>-426</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6</a:t>
                      </a:r>
                    </a:p>
                  </a:txBody>
                  <a:tcPr marL="0" marR="0" marT="0" marB="0" anchor="b"/>
                </a:tc>
                <a:extLst>
                  <a:ext uri="{0D108BD9-81ED-4DB2-BD59-A6C34878D82A}">
                    <a16:rowId xmlns:a16="http://schemas.microsoft.com/office/drawing/2014/main" val="2021999404"/>
                  </a:ext>
                </a:extLst>
              </a:tr>
              <a:tr h="246000">
                <a:tc>
                  <a:txBody>
                    <a:bodyPr/>
                    <a:lstStyle/>
                    <a:p>
                      <a:r>
                        <a:rPr lang="fi-FI" sz="1050"/>
                        <a:t>Changes in NWC</a:t>
                      </a:r>
                      <a:endParaRPr lang="en-FI" sz="1050"/>
                    </a:p>
                  </a:txBody>
                  <a:tcPr>
                    <a:lnB w="12700" cap="flat" cmpd="sng" algn="ctr">
                      <a:solidFill>
                        <a:schemeClr val="tx1"/>
                      </a:solidFill>
                      <a:prstDash val="solid"/>
                      <a:round/>
                      <a:headEnd type="none" w="med" len="med"/>
                      <a:tailEnd type="none" w="med" len="med"/>
                    </a:lnB>
                  </a:tcPr>
                </a:tc>
                <a:tc>
                  <a:txBody>
                    <a:bodyPr/>
                    <a:lstStyle/>
                    <a:p>
                      <a:pPr algn="ctr"/>
                      <a:endParaRPr lang="en-FI" sz="105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FI" sz="1050" kern="1200">
                          <a:solidFill>
                            <a:schemeClr val="dk1"/>
                          </a:solidFill>
                          <a:latin typeface="+mn-lt"/>
                          <a:ea typeface="+mn-ea"/>
                          <a:cs typeface="+mn-cs"/>
                        </a:rPr>
                        <a:t>12</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2</a:t>
                      </a: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FI" sz="1050" kern="1200">
                          <a:solidFill>
                            <a:schemeClr val="dk1"/>
                          </a:solidFill>
                          <a:latin typeface="+mn-lt"/>
                          <a:ea typeface="+mn-ea"/>
                          <a:cs typeface="+mn-cs"/>
                        </a:rPr>
                        <a:t>7</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8</a:t>
                      </a:r>
                    </a:p>
                  </a:txBody>
                  <a:tcPr marL="0" marR="0" marT="0" marB="0" anchor="b">
                    <a:lnB w="12700" cap="flat" cmpd="sng" algn="ctr">
                      <a:solidFill>
                        <a:schemeClr val="tx1"/>
                      </a:solidFill>
                      <a:prstDash val="solid"/>
                      <a:round/>
                      <a:headEnd type="none" w="med" len="med"/>
                      <a:tailEnd type="none" w="med" len="med"/>
                    </a:lnB>
                  </a:tcPr>
                </a:tc>
                <a:tc>
                  <a:txBody>
                    <a:bodyPr/>
                    <a:lstStyle/>
                    <a:p>
                      <a:pPr algn="ctr" fontAlgn="b"/>
                      <a:r>
                        <a:rPr lang="en-FI" sz="1050" kern="1200">
                          <a:solidFill>
                            <a:schemeClr val="dk1"/>
                          </a:solidFill>
                          <a:latin typeface="+mn-lt"/>
                          <a:ea typeface="+mn-ea"/>
                          <a:cs typeface="+mn-cs"/>
                        </a:rPr>
                        <a:t>8</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8</a:t>
                      </a:r>
                    </a:p>
                  </a:txBody>
                  <a:tcPr marL="0" marR="0" marT="0" marB="0" anchor="b">
                    <a:lnB w="12700" cap="flat" cmpd="sng" algn="ctr">
                      <a:solidFill>
                        <a:schemeClr val="tx1"/>
                      </a:solidFill>
                      <a:prstDash val="solid"/>
                      <a:round/>
                      <a:headEnd type="none" w="med" len="med"/>
                      <a:tailEnd type="none" w="med" len="med"/>
                    </a:lnB>
                  </a:tcPr>
                </a:tc>
                <a:tc>
                  <a:txBody>
                    <a:bodyPr/>
                    <a:lstStyle/>
                    <a:p>
                      <a:pPr algn="ctr" fontAlgn="b"/>
                      <a:r>
                        <a:rPr lang="en-FI" sz="1050" kern="1200">
                          <a:solidFill>
                            <a:schemeClr val="dk1"/>
                          </a:solidFill>
                          <a:latin typeface="+mn-lt"/>
                          <a:ea typeface="+mn-ea"/>
                          <a:cs typeface="+mn-cs"/>
                        </a:rPr>
                        <a:t>8</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4</a:t>
                      </a:r>
                    </a:p>
                  </a:txBody>
                  <a:tcPr marL="0" marR="0" marT="0" marB="0" anchor="b">
                    <a:lnB w="12700" cap="flat" cmpd="sng" algn="ctr">
                      <a:solidFill>
                        <a:schemeClr val="tx1"/>
                      </a:solidFill>
                      <a:prstDash val="solid"/>
                      <a:round/>
                      <a:headEnd type="none" w="med" len="med"/>
                      <a:tailEnd type="none" w="med" len="med"/>
                    </a:lnB>
                  </a:tcPr>
                </a:tc>
                <a:tc>
                  <a:txBody>
                    <a:bodyPr/>
                    <a:lstStyle/>
                    <a:p>
                      <a:pPr algn="ctr" fontAlgn="b"/>
                      <a:r>
                        <a:rPr lang="en-FI" sz="1050" kern="1200">
                          <a:solidFill>
                            <a:schemeClr val="dk1"/>
                          </a:solidFill>
                          <a:latin typeface="+mn-lt"/>
                          <a:ea typeface="+mn-ea"/>
                          <a:cs typeface="+mn-cs"/>
                        </a:rPr>
                        <a:t>3</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4</a:t>
                      </a:r>
                    </a:p>
                  </a:txBody>
                  <a:tcPr marL="0" marR="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982246"/>
                  </a:ext>
                </a:extLst>
              </a:tr>
              <a:tr h="246000">
                <a:tc>
                  <a:txBody>
                    <a:bodyPr/>
                    <a:lstStyle/>
                    <a:p>
                      <a:r>
                        <a:rPr lang="fi-FI" sz="1050" b="1"/>
                        <a:t>Free Cash Flow</a:t>
                      </a:r>
                      <a:endParaRPr lang="en-FI" sz="1050" b="1"/>
                    </a:p>
                  </a:txBody>
                  <a:tcPr>
                    <a:lnT w="12700" cap="flat" cmpd="sng" algn="ctr">
                      <a:solidFill>
                        <a:schemeClr val="tx1"/>
                      </a:solidFill>
                      <a:prstDash val="solid"/>
                      <a:round/>
                      <a:headEnd type="none" w="med" len="med"/>
                      <a:tailEnd type="none" w="med" len="med"/>
                    </a:lnT>
                  </a:tcPr>
                </a:tc>
                <a:tc>
                  <a:txBody>
                    <a:bodyPr/>
                    <a:lstStyle/>
                    <a:p>
                      <a:pPr algn="ctr"/>
                      <a:endParaRPr lang="en-FI" sz="105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FI" sz="1050" kern="1200">
                          <a:solidFill>
                            <a:schemeClr val="dk1"/>
                          </a:solidFill>
                          <a:latin typeface="+mn-lt"/>
                          <a:ea typeface="+mn-ea"/>
                          <a:cs typeface="+mn-cs"/>
                        </a:rPr>
                        <a:t>443</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6</a:t>
                      </a:r>
                    </a:p>
                  </a:txBody>
                  <a:tcPr marL="0" marR="0" marT="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FI" sz="1050" kern="1200">
                          <a:solidFill>
                            <a:schemeClr val="dk1"/>
                          </a:solidFill>
                          <a:latin typeface="+mn-lt"/>
                          <a:ea typeface="+mn-ea"/>
                          <a:cs typeface="+mn-cs"/>
                        </a:rPr>
                        <a:t>491</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1</a:t>
                      </a:r>
                    </a:p>
                  </a:txBody>
                  <a:tcPr marL="0" marR="0" marT="0" marB="0" anchor="b">
                    <a:lnT w="12700" cap="flat" cmpd="sng" algn="ctr">
                      <a:solidFill>
                        <a:schemeClr val="tx1"/>
                      </a:solidFill>
                      <a:prstDash val="solid"/>
                      <a:round/>
                      <a:headEnd type="none" w="med" len="med"/>
                      <a:tailEnd type="none" w="med" len="med"/>
                    </a:lnT>
                  </a:tcPr>
                </a:tc>
                <a:tc>
                  <a:txBody>
                    <a:bodyPr/>
                    <a:lstStyle/>
                    <a:p>
                      <a:pPr algn="ctr" fontAlgn="b"/>
                      <a:r>
                        <a:rPr lang="en-FI" sz="1050" kern="1200">
                          <a:solidFill>
                            <a:schemeClr val="dk1"/>
                          </a:solidFill>
                          <a:latin typeface="+mn-lt"/>
                          <a:ea typeface="+mn-ea"/>
                          <a:cs typeface="+mn-cs"/>
                        </a:rPr>
                        <a:t>546</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8</a:t>
                      </a:r>
                    </a:p>
                  </a:txBody>
                  <a:tcPr marL="0" marR="0" marT="0" marB="0" anchor="b">
                    <a:lnT w="12700" cap="flat" cmpd="sng" algn="ctr">
                      <a:solidFill>
                        <a:schemeClr val="tx1"/>
                      </a:solidFill>
                      <a:prstDash val="solid"/>
                      <a:round/>
                      <a:headEnd type="none" w="med" len="med"/>
                      <a:tailEnd type="none" w="med" len="med"/>
                    </a:lnT>
                  </a:tcPr>
                </a:tc>
                <a:tc>
                  <a:txBody>
                    <a:bodyPr/>
                    <a:lstStyle/>
                    <a:p>
                      <a:pPr algn="ctr" fontAlgn="b"/>
                      <a:r>
                        <a:rPr lang="en-FI" sz="1050" kern="1200">
                          <a:solidFill>
                            <a:schemeClr val="dk1"/>
                          </a:solidFill>
                          <a:latin typeface="+mn-lt"/>
                          <a:ea typeface="+mn-ea"/>
                          <a:cs typeface="+mn-cs"/>
                        </a:rPr>
                        <a:t>509</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5</a:t>
                      </a:r>
                    </a:p>
                  </a:txBody>
                  <a:tcPr marL="0" marR="0" marT="0" marB="0" anchor="b">
                    <a:lnT w="12700" cap="flat" cmpd="sng" algn="ctr">
                      <a:solidFill>
                        <a:schemeClr val="tx1"/>
                      </a:solidFill>
                      <a:prstDash val="solid"/>
                      <a:round/>
                      <a:headEnd type="none" w="med" len="med"/>
                      <a:tailEnd type="none" w="med" len="med"/>
                    </a:lnT>
                  </a:tcPr>
                </a:tc>
                <a:tc>
                  <a:txBody>
                    <a:bodyPr/>
                    <a:lstStyle/>
                    <a:p>
                      <a:pPr algn="ctr" fontAlgn="b"/>
                      <a:r>
                        <a:rPr lang="en-FI" sz="1050" kern="1200">
                          <a:solidFill>
                            <a:schemeClr val="dk1"/>
                          </a:solidFill>
                          <a:latin typeface="+mn-lt"/>
                          <a:ea typeface="+mn-ea"/>
                          <a:cs typeface="+mn-cs"/>
                        </a:rPr>
                        <a:t>371</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0</a:t>
                      </a:r>
                    </a:p>
                  </a:txBody>
                  <a:tcPr marL="0" marR="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54934024"/>
                  </a:ext>
                </a:extLst>
              </a:tr>
              <a:tr h="246000">
                <a:tc>
                  <a:txBody>
                    <a:bodyPr/>
                    <a:lstStyle/>
                    <a:p>
                      <a:r>
                        <a:rPr lang="en-GB" sz="1050" b="1" noProof="0"/>
                        <a:t>PV of Free Cash Flow (WACC 7%)</a:t>
                      </a:r>
                    </a:p>
                  </a:txBody>
                  <a:tcPr>
                    <a:lnB w="12700" cap="flat" cmpd="sng" algn="ctr">
                      <a:solidFill>
                        <a:schemeClr val="tx1"/>
                      </a:solidFill>
                      <a:prstDash val="solid"/>
                      <a:round/>
                      <a:headEnd type="none" w="med" len="med"/>
                      <a:tailEnd type="none" w="med" len="med"/>
                    </a:lnB>
                  </a:tcPr>
                </a:tc>
                <a:tc>
                  <a:txBody>
                    <a:bodyPr/>
                    <a:lstStyle/>
                    <a:p>
                      <a:pPr algn="ctr"/>
                      <a:endParaRPr lang="en-FI" sz="105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FI" sz="1050" kern="1200">
                          <a:solidFill>
                            <a:schemeClr val="dk1"/>
                          </a:solidFill>
                          <a:latin typeface="+mn-lt"/>
                          <a:ea typeface="+mn-ea"/>
                          <a:cs typeface="+mn-cs"/>
                        </a:rPr>
                        <a:t>414</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6</a:t>
                      </a:r>
                    </a:p>
                  </a:txBody>
                  <a:tcPr marL="0" marR="0" marT="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FI" sz="1050" kern="1200">
                          <a:solidFill>
                            <a:schemeClr val="dk1"/>
                          </a:solidFill>
                          <a:latin typeface="+mn-lt"/>
                          <a:ea typeface="+mn-ea"/>
                          <a:cs typeface="+mn-cs"/>
                        </a:rPr>
                        <a:t>428</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9</a:t>
                      </a:r>
                    </a:p>
                  </a:txBody>
                  <a:tcPr marL="0" marR="0" marT="0" marB="0" anchor="b">
                    <a:lnB w="12700" cap="flat" cmpd="sng" algn="ctr">
                      <a:solidFill>
                        <a:schemeClr val="tx1"/>
                      </a:solidFill>
                      <a:prstDash val="solid"/>
                      <a:round/>
                      <a:headEnd type="none" w="med" len="med"/>
                      <a:tailEnd type="none" w="med" len="med"/>
                    </a:lnB>
                  </a:tcPr>
                </a:tc>
                <a:tc>
                  <a:txBody>
                    <a:bodyPr/>
                    <a:lstStyle/>
                    <a:p>
                      <a:pPr algn="ctr" fontAlgn="b"/>
                      <a:r>
                        <a:rPr lang="en-FI" sz="1050" kern="1200">
                          <a:solidFill>
                            <a:schemeClr val="dk1"/>
                          </a:solidFill>
                          <a:latin typeface="+mn-lt"/>
                          <a:ea typeface="+mn-ea"/>
                          <a:cs typeface="+mn-cs"/>
                        </a:rPr>
                        <a:t>446</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4</a:t>
                      </a:r>
                    </a:p>
                  </a:txBody>
                  <a:tcPr marL="0" marR="0" marT="0" marB="0" anchor="b">
                    <a:lnB w="12700" cap="flat" cmpd="sng" algn="ctr">
                      <a:solidFill>
                        <a:schemeClr val="tx1"/>
                      </a:solidFill>
                      <a:prstDash val="solid"/>
                      <a:round/>
                      <a:headEnd type="none" w="med" len="med"/>
                      <a:tailEnd type="none" w="med" len="med"/>
                    </a:lnB>
                  </a:tcPr>
                </a:tc>
                <a:tc>
                  <a:txBody>
                    <a:bodyPr/>
                    <a:lstStyle/>
                    <a:p>
                      <a:pPr algn="ctr" fontAlgn="b"/>
                      <a:r>
                        <a:rPr lang="en-FI" sz="1050" kern="1200">
                          <a:solidFill>
                            <a:schemeClr val="dk1"/>
                          </a:solidFill>
                          <a:latin typeface="+mn-lt"/>
                          <a:ea typeface="+mn-ea"/>
                          <a:cs typeface="+mn-cs"/>
                        </a:rPr>
                        <a:t>388</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7</a:t>
                      </a:r>
                    </a:p>
                  </a:txBody>
                  <a:tcPr marL="0" marR="0" marT="0" marB="0" anchor="b">
                    <a:lnB w="12700" cap="flat" cmpd="sng" algn="ctr">
                      <a:solidFill>
                        <a:schemeClr val="tx1"/>
                      </a:solidFill>
                      <a:prstDash val="solid"/>
                      <a:round/>
                      <a:headEnd type="none" w="med" len="med"/>
                      <a:tailEnd type="none" w="med" len="med"/>
                    </a:lnB>
                  </a:tcPr>
                </a:tc>
                <a:tc>
                  <a:txBody>
                    <a:bodyPr/>
                    <a:lstStyle/>
                    <a:p>
                      <a:pPr algn="ctr" fontAlgn="b"/>
                      <a:r>
                        <a:rPr lang="en-FI" sz="1050" kern="1200">
                          <a:solidFill>
                            <a:schemeClr val="dk1"/>
                          </a:solidFill>
                          <a:latin typeface="+mn-lt"/>
                          <a:ea typeface="+mn-ea"/>
                          <a:cs typeface="+mn-cs"/>
                        </a:rPr>
                        <a:t>264</a:t>
                      </a:r>
                      <a:r>
                        <a:rPr lang="fi-FI" sz="1050" kern="1200">
                          <a:solidFill>
                            <a:schemeClr val="dk1"/>
                          </a:solidFill>
                          <a:latin typeface="+mn-lt"/>
                          <a:ea typeface="+mn-ea"/>
                          <a:cs typeface="+mn-cs"/>
                        </a:rPr>
                        <a:t>.</a:t>
                      </a:r>
                      <a:r>
                        <a:rPr lang="en-FI" sz="1050" kern="1200">
                          <a:solidFill>
                            <a:schemeClr val="dk1"/>
                          </a:solidFill>
                          <a:latin typeface="+mn-lt"/>
                          <a:ea typeface="+mn-ea"/>
                          <a:cs typeface="+mn-cs"/>
                        </a:rPr>
                        <a:t>5</a:t>
                      </a:r>
                    </a:p>
                  </a:txBody>
                  <a:tcPr marL="0" marR="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170836"/>
                  </a:ext>
                </a:extLst>
              </a:tr>
            </a:tbl>
          </a:graphicData>
        </a:graphic>
      </p:graphicFrame>
      <p:graphicFrame>
        <p:nvGraphicFramePr>
          <p:cNvPr id="3" name="Table 2">
            <a:extLst>
              <a:ext uri="{FF2B5EF4-FFF2-40B4-BE49-F238E27FC236}">
                <a16:creationId xmlns:a16="http://schemas.microsoft.com/office/drawing/2014/main" id="{5E423535-F2C1-4BA4-8884-3C7AB631C50D}"/>
              </a:ext>
            </a:extLst>
          </p:cNvPr>
          <p:cNvGraphicFramePr>
            <a:graphicFrameLocks noGrp="1"/>
          </p:cNvGraphicFramePr>
          <p:nvPr>
            <p:extLst>
              <p:ext uri="{D42A27DB-BD31-4B8C-83A1-F6EECF244321}">
                <p14:modId xmlns:p14="http://schemas.microsoft.com/office/powerpoint/2010/main" val="1638122597"/>
              </p:ext>
            </p:extLst>
          </p:nvPr>
        </p:nvGraphicFramePr>
        <p:xfrm>
          <a:off x="8646848" y="5155800"/>
          <a:ext cx="2953441" cy="1158341"/>
        </p:xfrm>
        <a:graphic>
          <a:graphicData uri="http://schemas.openxmlformats.org/drawingml/2006/table">
            <a:tbl>
              <a:tblPr>
                <a:noFill/>
              </a:tblPr>
              <a:tblGrid>
                <a:gridCol w="385231">
                  <a:extLst>
                    <a:ext uri="{9D8B030D-6E8A-4147-A177-3AD203B41FA5}">
                      <a16:colId xmlns:a16="http://schemas.microsoft.com/office/drawing/2014/main" val="1282778418"/>
                    </a:ext>
                  </a:extLst>
                </a:gridCol>
                <a:gridCol w="513642">
                  <a:extLst>
                    <a:ext uri="{9D8B030D-6E8A-4147-A177-3AD203B41FA5}">
                      <a16:colId xmlns:a16="http://schemas.microsoft.com/office/drawing/2014/main" val="9017897"/>
                    </a:ext>
                  </a:extLst>
                </a:gridCol>
                <a:gridCol w="513642">
                  <a:extLst>
                    <a:ext uri="{9D8B030D-6E8A-4147-A177-3AD203B41FA5}">
                      <a16:colId xmlns:a16="http://schemas.microsoft.com/office/drawing/2014/main" val="2794451599"/>
                    </a:ext>
                  </a:extLst>
                </a:gridCol>
                <a:gridCol w="513642">
                  <a:extLst>
                    <a:ext uri="{9D8B030D-6E8A-4147-A177-3AD203B41FA5}">
                      <a16:colId xmlns:a16="http://schemas.microsoft.com/office/drawing/2014/main" val="1354942166"/>
                    </a:ext>
                  </a:extLst>
                </a:gridCol>
                <a:gridCol w="513642">
                  <a:extLst>
                    <a:ext uri="{9D8B030D-6E8A-4147-A177-3AD203B41FA5}">
                      <a16:colId xmlns:a16="http://schemas.microsoft.com/office/drawing/2014/main" val="1441577583"/>
                    </a:ext>
                  </a:extLst>
                </a:gridCol>
                <a:gridCol w="513642">
                  <a:extLst>
                    <a:ext uri="{9D8B030D-6E8A-4147-A177-3AD203B41FA5}">
                      <a16:colId xmlns:a16="http://schemas.microsoft.com/office/drawing/2014/main" val="3349357687"/>
                    </a:ext>
                  </a:extLst>
                </a:gridCol>
              </a:tblGrid>
              <a:tr h="290991">
                <a:tc>
                  <a:txBody>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SEK m</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rPr>
                        <a:t>6.00</a:t>
                      </a:r>
                      <a:r>
                        <a:rPr lang="en-US" sz="1000" b="0" i="0" u="none" strike="noStrike" cap="none">
                          <a:solidFill>
                            <a:srgbClr val="000000"/>
                          </a:solidFill>
                          <a:latin typeface="Arial"/>
                          <a:ea typeface="Arial"/>
                          <a:cs typeface="Arial"/>
                          <a:sym typeface="Arial"/>
                        </a:rPr>
                        <a:t>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rPr>
                        <a:t>6.50</a:t>
                      </a:r>
                      <a:r>
                        <a:rPr lang="en-US" sz="1000" b="0" i="0" u="none" strike="noStrike" cap="none">
                          <a:solidFill>
                            <a:srgbClr val="000000"/>
                          </a:solidFill>
                          <a:latin typeface="Arial"/>
                          <a:ea typeface="Arial"/>
                          <a:cs typeface="Arial"/>
                          <a:sym typeface="Arial"/>
                        </a:rPr>
                        <a:t>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rPr>
                        <a:t>7.00</a:t>
                      </a:r>
                      <a:r>
                        <a:rPr lang="en-US" sz="1000" b="1" i="0" u="none" strike="noStrike" cap="none">
                          <a:solidFill>
                            <a:srgbClr val="000000"/>
                          </a:solidFill>
                          <a:latin typeface="Arial"/>
                          <a:ea typeface="Arial"/>
                          <a:cs typeface="Arial"/>
                          <a:sym typeface="Arial"/>
                        </a:rPr>
                        <a:t> %</a:t>
                      </a:r>
                      <a:endParaRPr lang="en-US" sz="1400" b="1"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rgbClr val="000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rPr>
                        <a:t>7.50</a:t>
                      </a:r>
                      <a:r>
                        <a:rPr lang="en-US" sz="1000" b="0" i="0" u="none" strike="noStrike" cap="none">
                          <a:solidFill>
                            <a:srgbClr val="000000"/>
                          </a:solidFill>
                          <a:latin typeface="Arial"/>
                          <a:ea typeface="Arial"/>
                          <a:cs typeface="Arial"/>
                          <a:sym typeface="Arial"/>
                        </a:rPr>
                        <a:t>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rPr>
                        <a:t>8.00</a:t>
                      </a:r>
                      <a:r>
                        <a:rPr lang="en-US" sz="1000" b="0" i="0" u="none" strike="noStrike" cap="none">
                          <a:solidFill>
                            <a:srgbClr val="000000"/>
                          </a:solidFill>
                          <a:latin typeface="Arial"/>
                          <a:ea typeface="Arial"/>
                          <a:cs typeface="Arial"/>
                          <a:sym typeface="Arial"/>
                        </a:rPr>
                        <a:t>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594791683"/>
                  </a:ext>
                </a:extLst>
              </a:tr>
              <a:tr h="281275">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0 %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algn="ctr" fontAlgn="b"/>
                      <a:r>
                        <a:rPr lang="en-FI" sz="1100" b="0" i="0" u="none" strike="noStrike">
                          <a:solidFill>
                            <a:srgbClr val="000000"/>
                          </a:solidFill>
                          <a:effectLst/>
                          <a:latin typeface="Calibri" panose="020F0502020204030204" pitchFamily="34" charset="0"/>
                        </a:rPr>
                        <a:t>7228</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7</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BCD881"/>
                    </a:solidFill>
                  </a:tcPr>
                </a:tc>
                <a:tc>
                  <a:txBody>
                    <a:bodyPr/>
                    <a:lstStyle/>
                    <a:p>
                      <a:pPr algn="ctr" fontAlgn="b"/>
                      <a:r>
                        <a:rPr lang="en-FI" sz="1100" b="0" i="0" u="none" strike="noStrike">
                          <a:solidFill>
                            <a:srgbClr val="000000"/>
                          </a:solidFill>
                          <a:effectLst/>
                          <a:latin typeface="Calibri" panose="020F0502020204030204" pitchFamily="34" charset="0"/>
                        </a:rPr>
                        <a:t>6724</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9</a:t>
                      </a:r>
                    </a:p>
                  </a:txBody>
                  <a:tcPr marL="0" marR="0" marT="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B84"/>
                    </a:solidFill>
                  </a:tcPr>
                </a:tc>
                <a:tc>
                  <a:txBody>
                    <a:bodyPr/>
                    <a:lstStyle/>
                    <a:p>
                      <a:pPr algn="ctr" fontAlgn="b"/>
                      <a:r>
                        <a:rPr lang="en-FI" sz="1100" b="0" i="0" u="none" strike="noStrike">
                          <a:solidFill>
                            <a:srgbClr val="000000"/>
                          </a:solidFill>
                          <a:effectLst/>
                          <a:latin typeface="Calibri" panose="020F0502020204030204" pitchFamily="34" charset="0"/>
                        </a:rPr>
                        <a:t>6295</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8</a:t>
                      </a:r>
                    </a:p>
                  </a:txBody>
                  <a:tcPr marL="0" marR="0" marT="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FDCA7D"/>
                    </a:solidFill>
                  </a:tcPr>
                </a:tc>
                <a:tc>
                  <a:txBody>
                    <a:bodyPr/>
                    <a:lstStyle/>
                    <a:p>
                      <a:pPr algn="ctr" fontAlgn="b"/>
                      <a:r>
                        <a:rPr lang="en-FI" sz="1100" b="0" i="0" u="none" strike="noStrike">
                          <a:solidFill>
                            <a:srgbClr val="000000"/>
                          </a:solidFill>
                          <a:effectLst/>
                          <a:latin typeface="Calibri" panose="020F0502020204030204" pitchFamily="34" charset="0"/>
                        </a:rPr>
                        <a:t>5926</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6</a:t>
                      </a:r>
                    </a:p>
                  </a:txBody>
                  <a:tcPr marL="0" marR="0" marT="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9974"/>
                    </a:solidFill>
                  </a:tcPr>
                </a:tc>
                <a:tc>
                  <a:txBody>
                    <a:bodyPr/>
                    <a:lstStyle/>
                    <a:p>
                      <a:pPr algn="ctr" fontAlgn="b"/>
                      <a:r>
                        <a:rPr lang="en-FI" sz="1100" b="0" i="0" u="none" strike="noStrike">
                          <a:solidFill>
                            <a:srgbClr val="000000"/>
                          </a:solidFill>
                          <a:effectLst/>
                          <a:latin typeface="Calibri" panose="020F0502020204030204" pitchFamily="34" charset="0"/>
                        </a:rPr>
                        <a:t>5605</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8</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696B"/>
                    </a:solidFill>
                  </a:tcPr>
                </a:tc>
                <a:extLst>
                  <a:ext uri="{0D108BD9-81ED-4DB2-BD59-A6C34878D82A}">
                    <a16:rowId xmlns:a16="http://schemas.microsoft.com/office/drawing/2014/main" val="3920320237"/>
                  </a:ext>
                </a:extLst>
              </a:tr>
              <a:tr h="281275">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1 %</a:t>
                      </a:r>
                      <a:endParaRPr lang="en-US" sz="1400" b="1"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algn="ctr" fontAlgn="b"/>
                      <a:r>
                        <a:rPr lang="en-FI" sz="1100" b="0" i="0" u="none" strike="noStrike">
                          <a:solidFill>
                            <a:srgbClr val="000000"/>
                          </a:solidFill>
                          <a:effectLst/>
                          <a:latin typeface="Calibri" panose="020F0502020204030204" pitchFamily="34" charset="0"/>
                        </a:rPr>
                        <a:t>8314</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4</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7CD7E"/>
                    </a:solidFill>
                  </a:tcPr>
                </a:tc>
                <a:tc>
                  <a:txBody>
                    <a:bodyPr/>
                    <a:lstStyle/>
                    <a:p>
                      <a:pPr algn="ctr" fontAlgn="b"/>
                      <a:r>
                        <a:rPr lang="en-FI" sz="1100" b="0" i="0" u="none" strike="noStrike">
                          <a:solidFill>
                            <a:srgbClr val="000000"/>
                          </a:solidFill>
                          <a:effectLst/>
                          <a:latin typeface="Calibri" panose="020F0502020204030204" pitchFamily="34" charset="0"/>
                        </a:rPr>
                        <a:t>7618</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9</a:t>
                      </a:r>
                    </a:p>
                  </a:txBody>
                  <a:tcPr marL="0" marR="0" marT="0" marB="0" anchor="b">
                    <a:lnL w="9525" cap="flat" cmpd="sng">
                      <a:solidFill>
                        <a:srgbClr val="000000">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BE683"/>
                    </a:solidFill>
                  </a:tcPr>
                </a:tc>
                <a:tc>
                  <a:txBody>
                    <a:bodyPr/>
                    <a:lstStyle/>
                    <a:p>
                      <a:pPr algn="ctr" fontAlgn="b"/>
                      <a:r>
                        <a:rPr lang="en-FI" sz="1100" b="1" i="0" u="none" strike="noStrike">
                          <a:solidFill>
                            <a:srgbClr val="000000"/>
                          </a:solidFill>
                          <a:effectLst/>
                          <a:latin typeface="Calibri" panose="020F0502020204030204" pitchFamily="34" charset="0"/>
                        </a:rPr>
                        <a:t>7042</a:t>
                      </a:r>
                      <a:r>
                        <a:rPr lang="fi-FI" sz="1100" b="1" i="0" u="none" strike="noStrike">
                          <a:solidFill>
                            <a:srgbClr val="000000"/>
                          </a:solidFill>
                          <a:effectLst/>
                          <a:latin typeface="Calibri" panose="020F0502020204030204" pitchFamily="34" charset="0"/>
                        </a:rPr>
                        <a:t>.7</a:t>
                      </a:r>
                      <a:endParaRPr lang="en-FI" sz="1100" b="1"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b"/>
                      <a:r>
                        <a:rPr lang="en-FI" sz="1100" b="0" i="0" u="none" strike="noStrike">
                          <a:solidFill>
                            <a:srgbClr val="000000"/>
                          </a:solidFill>
                          <a:effectLst/>
                          <a:latin typeface="Calibri" panose="020F0502020204030204" pitchFamily="34" charset="0"/>
                        </a:rPr>
                        <a:t>6558</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1</a:t>
                      </a:r>
                    </a:p>
                  </a:txBody>
                  <a:tcPr marL="0" marR="0" marT="0" marB="0" anchor="b">
                    <a:lnL w="12700" cap="flat" cmpd="sng" algn="ctr">
                      <a:solidFill>
                        <a:schemeClr val="tx1"/>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CB579"/>
                    </a:solidFill>
                  </a:tcPr>
                </a:tc>
                <a:tc>
                  <a:txBody>
                    <a:bodyPr/>
                    <a:lstStyle/>
                    <a:p>
                      <a:pPr algn="ctr" fontAlgn="b"/>
                      <a:r>
                        <a:rPr lang="en-FI" sz="1100" b="0" i="0" u="none" strike="noStrike">
                          <a:solidFill>
                            <a:srgbClr val="000000"/>
                          </a:solidFill>
                          <a:effectLst/>
                          <a:latin typeface="Calibri" panose="020F0502020204030204" pitchFamily="34" charset="0"/>
                        </a:rPr>
                        <a:t>6145</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5</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97D6F"/>
                    </a:solidFill>
                  </a:tcPr>
                </a:tc>
                <a:extLst>
                  <a:ext uri="{0D108BD9-81ED-4DB2-BD59-A6C34878D82A}">
                    <a16:rowId xmlns:a16="http://schemas.microsoft.com/office/drawing/2014/main" val="3391157581"/>
                  </a:ext>
                </a:extLst>
              </a:tr>
              <a:tr h="290991">
                <a:tc>
                  <a:txBody>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2 %</a:t>
                      </a:r>
                      <a:endParaRPr sz="1400" u="none" strike="noStrike" cap="none"/>
                    </a:p>
                  </a:txBody>
                  <a:tcPr marL="0" marR="0" marT="0" marB="0" anchor="b">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algn="ctr" fontAlgn="b"/>
                      <a:r>
                        <a:rPr lang="en-FI" sz="1100" b="0" i="0" u="none" strike="noStrike">
                          <a:solidFill>
                            <a:srgbClr val="000000"/>
                          </a:solidFill>
                          <a:effectLst/>
                          <a:latin typeface="Calibri" panose="020F0502020204030204" pitchFamily="34" charset="0"/>
                        </a:rPr>
                        <a:t>9942</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8</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algn="ctr" fontAlgn="b"/>
                      <a:r>
                        <a:rPr lang="en-FI" sz="1100" b="0" i="0" u="none" strike="noStrike">
                          <a:solidFill>
                            <a:srgbClr val="000000"/>
                          </a:solidFill>
                          <a:effectLst/>
                          <a:latin typeface="Calibri" panose="020F0502020204030204" pitchFamily="34" charset="0"/>
                        </a:rPr>
                        <a:t>8910</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3</a:t>
                      </a:r>
                    </a:p>
                  </a:txBody>
                  <a:tcPr marL="0" marR="0" marT="0" marB="0" anchor="b">
                    <a:lnL w="9525" cap="flat" cmpd="sng">
                      <a:solidFill>
                        <a:srgbClr val="000000">
                          <a:alpha val="0"/>
                        </a:srgbClr>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0DE82"/>
                    </a:solidFill>
                  </a:tcPr>
                </a:tc>
                <a:tc>
                  <a:txBody>
                    <a:bodyPr/>
                    <a:lstStyle/>
                    <a:p>
                      <a:pPr algn="ctr" fontAlgn="b"/>
                      <a:r>
                        <a:rPr lang="en-FI" sz="1100" b="0" i="0" u="none" strike="noStrike">
                          <a:solidFill>
                            <a:srgbClr val="000000"/>
                          </a:solidFill>
                          <a:effectLst/>
                          <a:latin typeface="Calibri" panose="020F0502020204030204" pitchFamily="34" charset="0"/>
                        </a:rPr>
                        <a:t>8088</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3</a:t>
                      </a:r>
                    </a:p>
                  </a:txBody>
                  <a:tcPr marL="0" marR="0" marT="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solidFill>
                        <a:srgbClr val="000000"/>
                      </a:solidFill>
                      <a:prstDash val="solid"/>
                      <a:round/>
                      <a:headEnd type="none" w="sm" len="sm"/>
                      <a:tailEnd type="none" w="sm" len="sm"/>
                    </a:lnB>
                    <a:solidFill>
                      <a:srgbClr val="E7E483"/>
                    </a:solidFill>
                  </a:tcPr>
                </a:tc>
                <a:tc>
                  <a:txBody>
                    <a:bodyPr/>
                    <a:lstStyle/>
                    <a:p>
                      <a:pPr algn="ctr" fontAlgn="b"/>
                      <a:r>
                        <a:rPr lang="en-FI" sz="1100" b="0" i="0" u="none" strike="noStrike">
                          <a:solidFill>
                            <a:srgbClr val="000000"/>
                          </a:solidFill>
                          <a:effectLst/>
                          <a:latin typeface="Calibri" panose="020F0502020204030204" pitchFamily="34" charset="0"/>
                        </a:rPr>
                        <a:t>7419</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4</a:t>
                      </a:r>
                    </a:p>
                  </a:txBody>
                  <a:tcPr marL="0" marR="0" marT="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D980"/>
                    </a:solidFill>
                  </a:tcPr>
                </a:tc>
                <a:tc>
                  <a:txBody>
                    <a:bodyPr/>
                    <a:lstStyle/>
                    <a:p>
                      <a:pPr algn="ctr" fontAlgn="b"/>
                      <a:r>
                        <a:rPr lang="en-FI" sz="1100" b="0" i="0" u="none" strike="noStrike">
                          <a:solidFill>
                            <a:srgbClr val="000000"/>
                          </a:solidFill>
                          <a:effectLst/>
                          <a:latin typeface="Calibri" panose="020F0502020204030204" pitchFamily="34" charset="0"/>
                        </a:rPr>
                        <a:t>6865</a:t>
                      </a:r>
                      <a:r>
                        <a:rPr lang="fi-FI" sz="1100" b="0" i="0" u="none" strike="noStrike">
                          <a:solidFill>
                            <a:srgbClr val="000000"/>
                          </a:solidFill>
                          <a:effectLst/>
                          <a:latin typeface="Calibri" panose="020F0502020204030204" pitchFamily="34" charset="0"/>
                        </a:rPr>
                        <a:t>.</a:t>
                      </a:r>
                      <a:r>
                        <a:rPr lang="en-FI" sz="1100" b="0" i="0" u="none" strike="noStrike">
                          <a:solidFill>
                            <a:srgbClr val="000000"/>
                          </a:solidFill>
                          <a:effectLst/>
                          <a:latin typeface="Calibri" panose="020F0502020204030204" pitchFamily="34" charset="0"/>
                        </a:rPr>
                        <a:t>1</a:t>
                      </a:r>
                    </a:p>
                  </a:txBody>
                  <a:tcPr marL="0" marR="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9773"/>
                    </a:solidFill>
                  </a:tcPr>
                </a:tc>
                <a:extLst>
                  <a:ext uri="{0D108BD9-81ED-4DB2-BD59-A6C34878D82A}">
                    <a16:rowId xmlns:a16="http://schemas.microsoft.com/office/drawing/2014/main" val="552948191"/>
                  </a:ext>
                </a:extLst>
              </a:tr>
            </a:tbl>
          </a:graphicData>
        </a:graphic>
      </p:graphicFrame>
      <p:sp>
        <p:nvSpPr>
          <p:cNvPr id="15" name="Google Shape;218;p4">
            <a:extLst>
              <a:ext uri="{FF2B5EF4-FFF2-40B4-BE49-F238E27FC236}">
                <a16:creationId xmlns:a16="http://schemas.microsoft.com/office/drawing/2014/main" id="{D7FDFA71-0DAF-43EC-A46E-DD3530BABDC1}"/>
              </a:ext>
            </a:extLst>
          </p:cNvPr>
          <p:cNvSpPr txBox="1"/>
          <p:nvPr/>
        </p:nvSpPr>
        <p:spPr>
          <a:xfrm>
            <a:off x="9056092" y="5040384"/>
            <a:ext cx="2358635"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1" u="none" strike="noStrike" cap="none">
                <a:solidFill>
                  <a:schemeClr val="dk1"/>
                </a:solidFill>
                <a:latin typeface="Arial"/>
                <a:ea typeface="Arial"/>
                <a:cs typeface="Arial"/>
                <a:sym typeface="Arial"/>
              </a:rPr>
              <a:t>Weighted cost of capital</a:t>
            </a:r>
            <a:endParaRPr sz="1400" b="0" i="0" u="none" strike="noStrike" cap="none">
              <a:solidFill>
                <a:srgbClr val="000000"/>
              </a:solidFill>
              <a:latin typeface="Arial"/>
              <a:ea typeface="Arial"/>
              <a:cs typeface="Arial"/>
              <a:sym typeface="Arial"/>
            </a:endParaRPr>
          </a:p>
        </p:txBody>
      </p:sp>
      <p:sp>
        <p:nvSpPr>
          <p:cNvPr id="17" name="Google Shape;219;p4">
            <a:extLst>
              <a:ext uri="{FF2B5EF4-FFF2-40B4-BE49-F238E27FC236}">
                <a16:creationId xmlns:a16="http://schemas.microsoft.com/office/drawing/2014/main" id="{E49D788B-FE3A-4028-91F1-9BB0052F04A9}"/>
              </a:ext>
            </a:extLst>
          </p:cNvPr>
          <p:cNvSpPr txBox="1"/>
          <p:nvPr/>
        </p:nvSpPr>
        <p:spPr>
          <a:xfrm rot="-5400000">
            <a:off x="7543713" y="5649371"/>
            <a:ext cx="1835147"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1" u="none" strike="noStrike" cap="none">
                <a:solidFill>
                  <a:schemeClr val="dk1"/>
                </a:solidFill>
                <a:latin typeface="Arial"/>
                <a:ea typeface="Arial"/>
                <a:cs typeface="Arial"/>
                <a:sym typeface="Arial"/>
              </a:rPr>
              <a:t>Terminal growth rate (g)</a:t>
            </a:r>
            <a:endParaRPr sz="1400" b="0" i="0" u="none" strike="noStrike" cap="none">
              <a:solidFill>
                <a:srgbClr val="000000"/>
              </a:solidFill>
              <a:latin typeface="Arial"/>
              <a:ea typeface="Arial"/>
              <a:cs typeface="Arial"/>
              <a:sym typeface="Arial"/>
            </a:endParaRPr>
          </a:p>
        </p:txBody>
      </p:sp>
      <p:sp>
        <p:nvSpPr>
          <p:cNvPr id="21" name="Slide Number Placeholder 15">
            <a:extLst>
              <a:ext uri="{FF2B5EF4-FFF2-40B4-BE49-F238E27FC236}">
                <a16:creationId xmlns:a16="http://schemas.microsoft.com/office/drawing/2014/main" id="{7ED3763A-400A-48DF-8ACE-1B085BC008C8}"/>
              </a:ext>
            </a:extLst>
          </p:cNvPr>
          <p:cNvSpPr>
            <a:spLocks noGrp="1"/>
          </p:cNvSpPr>
          <p:nvPr>
            <p:ph type="sldNum" sz="quarter" idx="12"/>
          </p:nvPr>
        </p:nvSpPr>
        <p:spPr>
          <a:xfrm>
            <a:off x="8857086" y="6505212"/>
            <a:ext cx="2743200" cy="365125"/>
          </a:xfrm>
        </p:spPr>
        <p:txBody>
          <a:bodyPr/>
          <a:lstStyle/>
          <a:p>
            <a:fld id="{BEF222B1-1816-4E47-8380-83CE4F0314E4}"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2" name="Google Shape;226;p5">
            <a:extLst>
              <a:ext uri="{FF2B5EF4-FFF2-40B4-BE49-F238E27FC236}">
                <a16:creationId xmlns:a16="http://schemas.microsoft.com/office/drawing/2014/main" id="{F2B2A50F-767F-458A-B9C9-2483FFCB0C31}"/>
              </a:ext>
            </a:extLst>
          </p:cNvPr>
          <p:cNvSpPr/>
          <p:nvPr/>
        </p:nvSpPr>
        <p:spPr>
          <a:xfrm>
            <a:off x="3594102" y="3632345"/>
            <a:ext cx="7031296" cy="2281977"/>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Tx/>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 name="Google Shape;226;p5">
            <a:extLst>
              <a:ext uri="{FF2B5EF4-FFF2-40B4-BE49-F238E27FC236}">
                <a16:creationId xmlns:a16="http://schemas.microsoft.com/office/drawing/2014/main" id="{E07C498F-2A2E-4317-AE32-F6BC02B73C4D}"/>
              </a:ext>
            </a:extLst>
          </p:cNvPr>
          <p:cNvSpPr/>
          <p:nvPr/>
        </p:nvSpPr>
        <p:spPr>
          <a:xfrm>
            <a:off x="3594943" y="1426640"/>
            <a:ext cx="7031296" cy="2119414"/>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Tx/>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09" name="Google Shape;209;p4"/>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132E57"/>
              </a:buClr>
              <a:buSzPts val="2000"/>
              <a:buFont typeface="Arial"/>
              <a:buNone/>
            </a:pPr>
            <a:r>
              <a:rPr lang="en-US" sz="2000" b="1" i="0" u="none" strike="noStrike" cap="none">
                <a:solidFill>
                  <a:srgbClr val="132E57"/>
                </a:solidFill>
                <a:latin typeface="Arial"/>
                <a:ea typeface="Arial"/>
                <a:cs typeface="Arial"/>
                <a:sym typeface="Arial"/>
              </a:rPr>
              <a:t>Company trading multiples analysis</a:t>
            </a:r>
            <a:endParaRPr lang="en-US" sz="1400" b="0" i="0" u="none" strike="noStrike" cap="none">
              <a:solidFill>
                <a:srgbClr val="000000"/>
              </a:solidFill>
              <a:latin typeface="Arial"/>
              <a:ea typeface="Arial"/>
              <a:cs typeface="Arial"/>
              <a:sym typeface="Arial"/>
            </a:endParaRPr>
          </a:p>
        </p:txBody>
      </p:sp>
      <p:sp>
        <p:nvSpPr>
          <p:cNvPr id="210" name="Google Shape;210;p4"/>
          <p:cNvSpPr/>
          <p:nvPr/>
        </p:nvSpPr>
        <p:spPr>
          <a:xfrm>
            <a:off x="591711" y="780870"/>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a:buClr>
                <a:srgbClr val="132E57"/>
              </a:buClr>
              <a:buSzPts val="1600"/>
            </a:pPr>
            <a:r>
              <a:rPr lang="en-US" sz="1600" b="0" i="0" u="none" strike="noStrike" cap="none">
                <a:solidFill>
                  <a:srgbClr val="132E57"/>
                </a:solidFill>
                <a:latin typeface="Arial"/>
                <a:ea typeface="Arial"/>
                <a:cs typeface="Arial"/>
                <a:sym typeface="Arial"/>
              </a:rPr>
              <a:t>Our </a:t>
            </a:r>
            <a:r>
              <a:rPr lang="en-US" sz="1600">
                <a:solidFill>
                  <a:srgbClr val="132E57"/>
                </a:solidFill>
                <a:latin typeface="Arial"/>
                <a:ea typeface="Arial"/>
                <a:cs typeface="Arial"/>
                <a:sym typeface="Arial"/>
              </a:rPr>
              <a:t>analysis suggests that Humana's EV/EBITDA and P/E are close to the US companies' multiples and EV/EBIT is in between US and North European companies' multiples</a:t>
            </a:r>
            <a:endParaRPr lang="en-US" sz="1600" b="0" i="0" u="none" strike="noStrike" cap="none">
              <a:solidFill>
                <a:srgbClr val="132E57"/>
              </a:solidFill>
              <a:latin typeface="Arial"/>
              <a:ea typeface="Arial"/>
              <a:cs typeface="Arial"/>
              <a:sym typeface="Arial"/>
            </a:endParaRPr>
          </a:p>
          <a:p>
            <a:pPr marL="0" marR="0" lvl="0" indent="0" algn="l" rtl="0">
              <a:lnSpc>
                <a:spcPct val="100000"/>
              </a:lnSpc>
              <a:spcBef>
                <a:spcPts val="0"/>
              </a:spcBef>
              <a:spcAft>
                <a:spcPts val="0"/>
              </a:spcAft>
              <a:buClr>
                <a:srgbClr val="132E57"/>
              </a:buClr>
              <a:buSzPts val="1600"/>
              <a:buFont typeface="Arial"/>
              <a:buNone/>
            </a:pPr>
            <a:endParaRPr sz="1600" b="0" i="0" u="none" strike="noStrike" cap="none">
              <a:solidFill>
                <a:srgbClr val="132E57"/>
              </a:solidFill>
              <a:latin typeface="Arial"/>
              <a:ea typeface="Arial"/>
              <a:cs typeface="Arial"/>
              <a:sym typeface="Arial"/>
            </a:endParaRPr>
          </a:p>
        </p:txBody>
      </p:sp>
      <p:sp>
        <p:nvSpPr>
          <p:cNvPr id="7" name="Google Shape;181;p2">
            <a:extLst>
              <a:ext uri="{FF2B5EF4-FFF2-40B4-BE49-F238E27FC236}">
                <a16:creationId xmlns:a16="http://schemas.microsoft.com/office/drawing/2014/main" id="{F3A99897-1332-4F2E-B045-19419EFD85A1}"/>
              </a:ext>
            </a:extLst>
          </p:cNvPr>
          <p:cNvSpPr/>
          <p:nvPr/>
        </p:nvSpPr>
        <p:spPr>
          <a:xfrm rot="16200000">
            <a:off x="2160774" y="2265124"/>
            <a:ext cx="2130138" cy="431721"/>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b="1">
                <a:solidFill>
                  <a:schemeClr val="bg1"/>
                </a:solidFill>
                <a:latin typeface="Arial"/>
                <a:ea typeface="Arial"/>
                <a:cs typeface="Arial"/>
                <a:sym typeface="Arial"/>
              </a:rPr>
              <a:t>European care companies</a:t>
            </a:r>
            <a:endParaRPr lang="en-FI" sz="1000" b="0" i="0" u="none" strike="noStrike" cap="none">
              <a:solidFill>
                <a:schemeClr val="bg1"/>
              </a:solidFill>
              <a:latin typeface="Arial"/>
              <a:ea typeface="Arial"/>
              <a:cs typeface="Arial"/>
              <a:sym typeface="Arial"/>
            </a:endParaRPr>
          </a:p>
        </p:txBody>
      </p:sp>
      <p:sp>
        <p:nvSpPr>
          <p:cNvPr id="59" name="Google Shape;178;p2">
            <a:extLst>
              <a:ext uri="{FF2B5EF4-FFF2-40B4-BE49-F238E27FC236}">
                <a16:creationId xmlns:a16="http://schemas.microsoft.com/office/drawing/2014/main" id="{7A10C6F6-AA84-40C9-B129-C2B0F2814D07}"/>
              </a:ext>
            </a:extLst>
          </p:cNvPr>
          <p:cNvSpPr txBox="1"/>
          <p:nvPr/>
        </p:nvSpPr>
        <p:spPr>
          <a:xfrm>
            <a:off x="591711" y="1415918"/>
            <a:ext cx="2265869" cy="261569"/>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Comments</a:t>
            </a:r>
            <a:endParaRPr sz="1100" b="1" i="0" u="none" strike="noStrike" cap="none">
              <a:solidFill>
                <a:srgbClr val="FFFFFF"/>
              </a:solidFill>
              <a:latin typeface="Calibri"/>
              <a:ea typeface="Calibri"/>
              <a:cs typeface="Calibri"/>
              <a:sym typeface="Calibri"/>
            </a:endParaRPr>
          </a:p>
        </p:txBody>
      </p:sp>
      <p:sp>
        <p:nvSpPr>
          <p:cNvPr id="61" name="TextBox 60">
            <a:extLst>
              <a:ext uri="{FF2B5EF4-FFF2-40B4-BE49-F238E27FC236}">
                <a16:creationId xmlns:a16="http://schemas.microsoft.com/office/drawing/2014/main" id="{2048ECE1-9A40-4057-B6C8-26CE38EA8A01}"/>
              </a:ext>
            </a:extLst>
          </p:cNvPr>
          <p:cNvSpPr txBox="1"/>
          <p:nvPr/>
        </p:nvSpPr>
        <p:spPr>
          <a:xfrm>
            <a:off x="550572" y="6592185"/>
            <a:ext cx="3730752" cy="200055"/>
          </a:xfrm>
          <a:prstGeom prst="rect">
            <a:avLst/>
          </a:prstGeom>
          <a:noFill/>
        </p:spPr>
        <p:txBody>
          <a:bodyPr wrap="square" lIns="91440" tIns="45720" rIns="91440" bIns="45720" rtlCol="0" anchor="t">
            <a:spAutoFit/>
          </a:bodyPr>
          <a:lstStyle/>
          <a:p>
            <a:r>
              <a:rPr lang="fi-FI" sz="700" err="1">
                <a:latin typeface="Arial"/>
                <a:cs typeface="Arial"/>
              </a:rPr>
              <a:t>Sources</a:t>
            </a:r>
            <a:r>
              <a:rPr lang="fi-FI" sz="700">
                <a:latin typeface="Arial"/>
                <a:cs typeface="Arial"/>
              </a:rPr>
              <a:t>: </a:t>
            </a:r>
            <a:r>
              <a:rPr lang="fi-FI" sz="700" err="1">
                <a:latin typeface="Arial"/>
                <a:cs typeface="Arial"/>
              </a:rPr>
              <a:t>Companies</a:t>
            </a:r>
            <a:r>
              <a:rPr lang="fi-FI" sz="700">
                <a:latin typeface="Arial"/>
                <a:cs typeface="Arial"/>
              </a:rPr>
              <a:t>' </a:t>
            </a:r>
            <a:r>
              <a:rPr lang="fi-FI" sz="700" err="1">
                <a:latin typeface="Arial"/>
                <a:cs typeface="Arial"/>
              </a:rPr>
              <a:t>Annual</a:t>
            </a:r>
            <a:r>
              <a:rPr lang="fi-FI" sz="700">
                <a:latin typeface="Arial"/>
                <a:cs typeface="Arial"/>
              </a:rPr>
              <a:t> </a:t>
            </a:r>
            <a:r>
              <a:rPr lang="fi-FI" sz="700" err="1">
                <a:latin typeface="Arial"/>
                <a:cs typeface="Arial"/>
              </a:rPr>
              <a:t>Reports</a:t>
            </a:r>
            <a:r>
              <a:rPr lang="fi-FI" sz="700">
                <a:latin typeface="Arial"/>
                <a:cs typeface="Arial"/>
              </a:rPr>
              <a:t>, </a:t>
            </a:r>
            <a:r>
              <a:rPr lang="fi-FI" sz="700" err="1">
                <a:latin typeface="Arial"/>
                <a:cs typeface="Arial"/>
              </a:rPr>
              <a:t>Bakertilly</a:t>
            </a:r>
            <a:r>
              <a:rPr lang="fi-FI" sz="700">
                <a:latin typeface="Arial"/>
                <a:cs typeface="Arial"/>
              </a:rPr>
              <a:t> </a:t>
            </a:r>
            <a:r>
              <a:rPr lang="fi-FI" sz="700" err="1">
                <a:latin typeface="Arial"/>
                <a:cs typeface="Arial"/>
              </a:rPr>
              <a:t>website</a:t>
            </a:r>
            <a:r>
              <a:rPr lang="fi-FI" sz="700">
                <a:latin typeface="Arial"/>
                <a:cs typeface="Arial"/>
              </a:rPr>
              <a:t>, </a:t>
            </a:r>
            <a:r>
              <a:rPr lang="fi-FI" sz="700" err="1">
                <a:latin typeface="Arial"/>
                <a:cs typeface="Arial"/>
              </a:rPr>
              <a:t>Carlsquare</a:t>
            </a:r>
            <a:r>
              <a:rPr lang="fi-FI" sz="700">
                <a:latin typeface="Arial"/>
                <a:cs typeface="Arial"/>
              </a:rPr>
              <a:t> </a:t>
            </a:r>
            <a:r>
              <a:rPr lang="fi-FI" sz="700" err="1">
                <a:latin typeface="Arial"/>
                <a:cs typeface="Arial"/>
              </a:rPr>
              <a:t>website</a:t>
            </a:r>
            <a:endParaRPr lang="en-US" sz="700">
              <a:latin typeface="Arial"/>
              <a:cs typeface="Arial"/>
            </a:endParaRPr>
          </a:p>
        </p:txBody>
      </p:sp>
      <p:sp>
        <p:nvSpPr>
          <p:cNvPr id="6" name="Google Shape;181;p2">
            <a:extLst>
              <a:ext uri="{FF2B5EF4-FFF2-40B4-BE49-F238E27FC236}">
                <a16:creationId xmlns:a16="http://schemas.microsoft.com/office/drawing/2014/main" id="{73D59B2D-763B-442C-B56D-BEB8A6C6AFC2}"/>
              </a:ext>
            </a:extLst>
          </p:cNvPr>
          <p:cNvSpPr/>
          <p:nvPr/>
        </p:nvSpPr>
        <p:spPr>
          <a:xfrm rot="16200000">
            <a:off x="2099749" y="4545976"/>
            <a:ext cx="2252183" cy="431723"/>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000"/>
            </a:pPr>
            <a:r>
              <a:rPr lang="en-US" sz="1000" b="1">
                <a:solidFill>
                  <a:schemeClr val="bg1"/>
                </a:solidFill>
                <a:latin typeface="Arial"/>
                <a:ea typeface="Arial"/>
                <a:cs typeface="Arial"/>
                <a:sym typeface="Arial"/>
              </a:rPr>
              <a:t>American care</a:t>
            </a:r>
            <a:r>
              <a:rPr lang="en-US" sz="1000" b="1" i="0" u="none" strike="noStrike" cap="none">
                <a:solidFill>
                  <a:schemeClr val="bg1"/>
                </a:solidFill>
                <a:latin typeface="Arial"/>
                <a:ea typeface="Arial"/>
                <a:cs typeface="Arial"/>
                <a:sym typeface="Arial"/>
              </a:rPr>
              <a:t> companies</a:t>
            </a:r>
            <a:endParaRPr lang="en-FI" sz="1000" b="0" i="0" u="none" strike="noStrike" cap="none">
              <a:solidFill>
                <a:schemeClr val="bg1"/>
              </a:solidFill>
              <a:latin typeface="Arial"/>
              <a:ea typeface="Arial"/>
              <a:cs typeface="Arial"/>
              <a:sym typeface="Arial"/>
            </a:endParaRPr>
          </a:p>
        </p:txBody>
      </p:sp>
      <p:sp>
        <p:nvSpPr>
          <p:cNvPr id="10" name="Google Shape;208;p4">
            <a:extLst>
              <a:ext uri="{FF2B5EF4-FFF2-40B4-BE49-F238E27FC236}">
                <a16:creationId xmlns:a16="http://schemas.microsoft.com/office/drawing/2014/main" id="{C214900C-F3D6-408B-9074-69DF5B989963}"/>
              </a:ext>
            </a:extLst>
          </p:cNvPr>
          <p:cNvSpPr/>
          <p:nvPr/>
        </p:nvSpPr>
        <p:spPr>
          <a:xfrm>
            <a:off x="598480" y="1725473"/>
            <a:ext cx="2263633" cy="483933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buClr>
                <a:srgbClr val="000000"/>
              </a:buClr>
              <a:buSzPts val="1000"/>
            </a:pPr>
            <a:r>
              <a:rPr lang="en-US" sz="1000">
                <a:latin typeface="Arial"/>
                <a:ea typeface="Arial"/>
                <a:cs typeface="Arial"/>
              </a:rPr>
              <a:t>We consider healthcare companies that are operating also in the field of elderly care and home care to match the companies with Humana's operations. We are excluding companies focusing on pharmaceutics and health technology to offer a more similar market positioning with Humana.</a:t>
            </a:r>
          </a:p>
          <a:p>
            <a:pPr>
              <a:buSzPts val="1000"/>
            </a:pPr>
            <a:endParaRPr lang="en-US" sz="1000">
              <a:latin typeface="Arial"/>
              <a:ea typeface="Arial"/>
              <a:cs typeface="Arial"/>
            </a:endParaRPr>
          </a:p>
          <a:p>
            <a:pPr>
              <a:buSzPts val="1000"/>
            </a:pPr>
            <a:r>
              <a:rPr lang="en-US" sz="1000">
                <a:latin typeface="Arial"/>
                <a:ea typeface="Arial"/>
                <a:cs typeface="Arial"/>
              </a:rPr>
              <a:t>About geographical areas, we consider North Europe (including France) instead of the Nordics because in Norway and Denmark the care industry is mostly operated by the public sector.</a:t>
            </a:r>
            <a:endParaRPr lang="en-US" sz="1000">
              <a:latin typeface="Arial"/>
              <a:cs typeface="Arial"/>
            </a:endParaRPr>
          </a:p>
          <a:p>
            <a:pPr>
              <a:buSzPts val="1000"/>
            </a:pPr>
            <a:endParaRPr lang="en-US" sz="1000">
              <a:latin typeface="Arial"/>
              <a:ea typeface="Arial"/>
              <a:cs typeface="Arial"/>
            </a:endParaRPr>
          </a:p>
          <a:p>
            <a:pPr>
              <a:buSzPts val="1000"/>
            </a:pPr>
            <a:r>
              <a:rPr lang="en-US" sz="1000">
                <a:latin typeface="Arial"/>
                <a:ea typeface="Arial"/>
                <a:cs typeface="Arial"/>
              </a:rPr>
              <a:t>We also consider US companies to  offer multiples from another highly competitive western market area. Considering the US companies, we are excluding the biggest players with 100bn+ market cap to provide a more similar market positioning with Humana in the Nordics.</a:t>
            </a:r>
          </a:p>
          <a:p>
            <a:pPr>
              <a:buSzPts val="1000"/>
            </a:pPr>
            <a:endParaRPr lang="en-US" sz="1000">
              <a:latin typeface="Arial"/>
              <a:ea typeface="Arial"/>
              <a:cs typeface="Arial"/>
            </a:endParaRPr>
          </a:p>
          <a:p>
            <a:pPr>
              <a:buSzPts val="1000"/>
            </a:pPr>
            <a:r>
              <a:rPr lang="en-US" sz="1000">
                <a:latin typeface="Arial"/>
                <a:ea typeface="Arial"/>
                <a:cs typeface="Arial"/>
              </a:rPr>
              <a:t>According to </a:t>
            </a:r>
            <a:r>
              <a:rPr lang="en-US" sz="1000" err="1">
                <a:latin typeface="Arial"/>
                <a:ea typeface="Arial"/>
                <a:cs typeface="Arial"/>
              </a:rPr>
              <a:t>Carlsquare</a:t>
            </a:r>
            <a:r>
              <a:rPr lang="en-US" sz="1000">
                <a:latin typeface="Arial"/>
                <a:ea typeface="Arial"/>
                <a:cs typeface="Arial"/>
              </a:rPr>
              <a:t> 2020 snapshot there is no apparent valuation differences between US and European sector peers.</a:t>
            </a:r>
          </a:p>
          <a:p>
            <a:pPr>
              <a:buSzPts val="1000"/>
            </a:pPr>
            <a:endParaRPr lang="en-US" sz="1000">
              <a:latin typeface="Arial"/>
              <a:ea typeface="Arial"/>
              <a:cs typeface="Arial"/>
            </a:endParaRPr>
          </a:p>
        </p:txBody>
      </p:sp>
      <p:sp>
        <p:nvSpPr>
          <p:cNvPr id="11" name="Slide Number Placeholder 15">
            <a:extLst>
              <a:ext uri="{FF2B5EF4-FFF2-40B4-BE49-F238E27FC236}">
                <a16:creationId xmlns:a16="http://schemas.microsoft.com/office/drawing/2014/main" id="{03BF48F5-6B10-4C85-960D-8FEE5DB3A4A0}"/>
              </a:ext>
            </a:extLst>
          </p:cNvPr>
          <p:cNvSpPr>
            <a:spLocks noGrp="1"/>
          </p:cNvSpPr>
          <p:nvPr>
            <p:ph type="sldNum" sz="quarter" idx="12"/>
          </p:nvPr>
        </p:nvSpPr>
        <p:spPr>
          <a:xfrm>
            <a:off x="9415065" y="6430784"/>
            <a:ext cx="2743200" cy="365125"/>
          </a:xfrm>
        </p:spPr>
        <p:txBody>
          <a:bodyPr/>
          <a:lstStyle/>
          <a:p>
            <a:fld id="{BEF222B1-1816-4E47-8380-83CE4F0314E4}" type="slidenum">
              <a:rPr lang="en-US" smtClean="0"/>
              <a:t>11</a:t>
            </a:fld>
            <a:endParaRPr lang="en-US"/>
          </a:p>
        </p:txBody>
      </p:sp>
      <p:graphicFrame>
        <p:nvGraphicFramePr>
          <p:cNvPr id="16" name="Chart 15">
            <a:extLst>
              <a:ext uri="{FF2B5EF4-FFF2-40B4-BE49-F238E27FC236}">
                <a16:creationId xmlns:a16="http://schemas.microsoft.com/office/drawing/2014/main" id="{FF63B862-F108-4490-BB4D-5C97DCC53DD9}"/>
              </a:ext>
            </a:extLst>
          </p:cNvPr>
          <p:cNvGraphicFramePr>
            <a:graphicFrameLocks/>
          </p:cNvGraphicFramePr>
          <p:nvPr>
            <p:extLst>
              <p:ext uri="{D42A27DB-BD31-4B8C-83A1-F6EECF244321}">
                <p14:modId xmlns:p14="http://schemas.microsoft.com/office/powerpoint/2010/main" val="2620373666"/>
              </p:ext>
            </p:extLst>
          </p:nvPr>
        </p:nvGraphicFramePr>
        <p:xfrm>
          <a:off x="8581889" y="1686785"/>
          <a:ext cx="2044350" cy="1613112"/>
        </p:xfrm>
        <a:graphic>
          <a:graphicData uri="http://schemas.openxmlformats.org/drawingml/2006/chart">
            <c:chart xmlns:c="http://schemas.openxmlformats.org/drawingml/2006/chart" xmlns:r="http://schemas.openxmlformats.org/officeDocument/2006/relationships" r:id="rId3"/>
          </a:graphicData>
        </a:graphic>
      </p:graphicFrame>
      <p:sp>
        <p:nvSpPr>
          <p:cNvPr id="2" name="Google Shape;213;p4">
            <a:extLst>
              <a:ext uri="{FF2B5EF4-FFF2-40B4-BE49-F238E27FC236}">
                <a16:creationId xmlns:a16="http://schemas.microsoft.com/office/drawing/2014/main" id="{5CCD81CF-DE48-494C-BEF2-504553A939C3}"/>
              </a:ext>
            </a:extLst>
          </p:cNvPr>
          <p:cNvSpPr/>
          <p:nvPr/>
        </p:nvSpPr>
        <p:spPr>
          <a:xfrm>
            <a:off x="4508358" y="1447283"/>
            <a:ext cx="2862357"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u="sng" strike="noStrike" cap="none">
                <a:solidFill>
                  <a:srgbClr val="132E57"/>
                </a:solidFill>
                <a:latin typeface="Arial"/>
                <a:ea typeface="Arial"/>
                <a:cs typeface="Arial"/>
                <a:sym typeface="Arial"/>
              </a:rPr>
              <a:t>EV/EBITDA </a:t>
            </a:r>
            <a:endParaRPr sz="1400" b="0" i="0" u="none" strike="noStrike" cap="none">
              <a:solidFill>
                <a:srgbClr val="000000"/>
              </a:solidFill>
              <a:latin typeface="Arial"/>
              <a:ea typeface="Arial"/>
              <a:cs typeface="Arial"/>
              <a:sym typeface="Arial"/>
            </a:endParaRPr>
          </a:p>
        </p:txBody>
      </p:sp>
      <p:sp>
        <p:nvSpPr>
          <p:cNvPr id="4" name="Google Shape;213;p4">
            <a:extLst>
              <a:ext uri="{FF2B5EF4-FFF2-40B4-BE49-F238E27FC236}">
                <a16:creationId xmlns:a16="http://schemas.microsoft.com/office/drawing/2014/main" id="{B87F55BD-A9FC-4400-9B82-0658228C9B6D}"/>
              </a:ext>
            </a:extLst>
          </p:cNvPr>
          <p:cNvSpPr/>
          <p:nvPr/>
        </p:nvSpPr>
        <p:spPr>
          <a:xfrm>
            <a:off x="6552708" y="1453724"/>
            <a:ext cx="2862357"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u="sng" strike="noStrike" cap="none">
                <a:solidFill>
                  <a:srgbClr val="132E57"/>
                </a:solidFill>
                <a:latin typeface="Arial"/>
                <a:ea typeface="Arial"/>
                <a:cs typeface="Arial"/>
                <a:sym typeface="Arial"/>
              </a:rPr>
              <a:t>EV/EBIT </a:t>
            </a:r>
            <a:endParaRPr sz="1400" b="0" i="0" u="none" strike="noStrike" cap="none">
              <a:solidFill>
                <a:srgbClr val="000000"/>
              </a:solidFill>
              <a:latin typeface="Arial"/>
              <a:ea typeface="Arial"/>
              <a:cs typeface="Arial"/>
              <a:sym typeface="Arial"/>
            </a:endParaRPr>
          </a:p>
        </p:txBody>
      </p:sp>
      <p:sp>
        <p:nvSpPr>
          <p:cNvPr id="5" name="Google Shape;213;p4">
            <a:extLst>
              <a:ext uri="{FF2B5EF4-FFF2-40B4-BE49-F238E27FC236}">
                <a16:creationId xmlns:a16="http://schemas.microsoft.com/office/drawing/2014/main" id="{6DA41E02-34EC-40A6-9329-EBA618C74FF5}"/>
              </a:ext>
            </a:extLst>
          </p:cNvPr>
          <p:cNvSpPr/>
          <p:nvPr/>
        </p:nvSpPr>
        <p:spPr>
          <a:xfrm>
            <a:off x="8597059" y="1453336"/>
            <a:ext cx="1877204" cy="24822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u="sng" strike="noStrike" cap="none">
                <a:solidFill>
                  <a:srgbClr val="132E57"/>
                </a:solidFill>
                <a:latin typeface="Arial"/>
                <a:ea typeface="Arial"/>
                <a:cs typeface="Arial"/>
                <a:sym typeface="Arial"/>
              </a:rPr>
              <a:t>P/E</a:t>
            </a:r>
            <a:endParaRPr sz="1400" b="0" i="0" u="none" strike="noStrike" cap="none">
              <a:solidFill>
                <a:srgbClr val="000000"/>
              </a:solidFill>
              <a:latin typeface="Arial"/>
              <a:ea typeface="Arial"/>
              <a:cs typeface="Arial"/>
              <a:sym typeface="Arial"/>
            </a:endParaRPr>
          </a:p>
        </p:txBody>
      </p:sp>
      <p:sp>
        <p:nvSpPr>
          <p:cNvPr id="8" name="Google Shape;213;p4">
            <a:extLst>
              <a:ext uri="{FF2B5EF4-FFF2-40B4-BE49-F238E27FC236}">
                <a16:creationId xmlns:a16="http://schemas.microsoft.com/office/drawing/2014/main" id="{508C79C8-2B26-4F7E-9C5F-49BA963BF188}"/>
              </a:ext>
            </a:extLst>
          </p:cNvPr>
          <p:cNvSpPr/>
          <p:nvPr/>
        </p:nvSpPr>
        <p:spPr>
          <a:xfrm>
            <a:off x="4310147" y="3186705"/>
            <a:ext cx="2862357"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r>
              <a:rPr lang="fi-FI" sz="1200" b="1">
                <a:solidFill>
                  <a:srgbClr val="132E57"/>
                </a:solidFill>
                <a:latin typeface="Arial"/>
                <a:ea typeface="Arial"/>
                <a:cs typeface="Arial"/>
                <a:sym typeface="Arial"/>
              </a:rPr>
              <a:t>M</a:t>
            </a:r>
            <a:r>
              <a:rPr lang="en-US" sz="1200" b="1" err="1">
                <a:solidFill>
                  <a:srgbClr val="132E57"/>
                </a:solidFill>
                <a:latin typeface="Arial"/>
                <a:ea typeface="Arial"/>
                <a:cs typeface="Arial"/>
                <a:sym typeface="Arial"/>
              </a:rPr>
              <a:t>edian</a:t>
            </a:r>
            <a:r>
              <a:rPr lang="en-US" sz="1200" b="1">
                <a:solidFill>
                  <a:srgbClr val="132E57"/>
                </a:solidFill>
                <a:latin typeface="Arial"/>
                <a:ea typeface="Arial"/>
                <a:cs typeface="Arial"/>
                <a:sym typeface="Arial"/>
              </a:rPr>
              <a:t>: 10.5x</a:t>
            </a:r>
            <a:endParaRPr lang="en-US" sz="1400" b="0" i="0" strike="noStrike" cap="none">
              <a:solidFill>
                <a:srgbClr val="000000"/>
              </a:solidFill>
              <a:latin typeface="Arial"/>
              <a:ea typeface="Arial"/>
              <a:cs typeface="Arial"/>
            </a:endParaRPr>
          </a:p>
        </p:txBody>
      </p:sp>
      <p:sp>
        <p:nvSpPr>
          <p:cNvPr id="9" name="Google Shape;213;p4">
            <a:extLst>
              <a:ext uri="{FF2B5EF4-FFF2-40B4-BE49-F238E27FC236}">
                <a16:creationId xmlns:a16="http://schemas.microsoft.com/office/drawing/2014/main" id="{C3D74B42-B27E-48D1-B1C4-D781664ABA83}"/>
              </a:ext>
            </a:extLst>
          </p:cNvPr>
          <p:cNvSpPr/>
          <p:nvPr/>
        </p:nvSpPr>
        <p:spPr>
          <a:xfrm>
            <a:off x="6319661" y="3200517"/>
            <a:ext cx="2862357"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a:solidFill>
                  <a:srgbClr val="132E57"/>
                </a:solidFill>
                <a:latin typeface="Arial"/>
                <a:ea typeface="Arial"/>
                <a:cs typeface="Arial"/>
                <a:sym typeface="Arial"/>
              </a:rPr>
              <a:t>Median:</a:t>
            </a:r>
            <a:r>
              <a:rPr lang="en-US" sz="1200" b="1" i="0" strike="noStrike" cap="none">
                <a:solidFill>
                  <a:srgbClr val="132E57"/>
                </a:solidFill>
                <a:latin typeface="Arial"/>
                <a:ea typeface="Arial"/>
                <a:cs typeface="Arial"/>
                <a:sym typeface="Arial"/>
              </a:rPr>
              <a:t> 24.1x</a:t>
            </a:r>
            <a:endParaRPr sz="1400" b="0" i="0" strike="noStrike" cap="none">
              <a:solidFill>
                <a:srgbClr val="000000"/>
              </a:solidFill>
              <a:latin typeface="Arial"/>
              <a:ea typeface="Arial"/>
              <a:cs typeface="Arial"/>
              <a:sym typeface="Arial"/>
            </a:endParaRPr>
          </a:p>
        </p:txBody>
      </p:sp>
      <p:sp>
        <p:nvSpPr>
          <p:cNvPr id="19" name="Google Shape;213;p4">
            <a:extLst>
              <a:ext uri="{FF2B5EF4-FFF2-40B4-BE49-F238E27FC236}">
                <a16:creationId xmlns:a16="http://schemas.microsoft.com/office/drawing/2014/main" id="{216D134E-4049-4B05-9118-9DCD6C2E806F}"/>
              </a:ext>
            </a:extLst>
          </p:cNvPr>
          <p:cNvSpPr/>
          <p:nvPr/>
        </p:nvSpPr>
        <p:spPr>
          <a:xfrm>
            <a:off x="8411362" y="3179547"/>
            <a:ext cx="1877203" cy="23408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strike="noStrike" cap="none">
                <a:solidFill>
                  <a:srgbClr val="132E57"/>
                </a:solidFill>
                <a:latin typeface="Arial"/>
                <a:ea typeface="Arial"/>
                <a:cs typeface="Arial"/>
                <a:sym typeface="Arial"/>
              </a:rPr>
              <a:t>Median: </a:t>
            </a:r>
            <a:r>
              <a:rPr lang="en-US" sz="1200" b="1">
                <a:solidFill>
                  <a:srgbClr val="132E57"/>
                </a:solidFill>
                <a:latin typeface="Arial"/>
                <a:ea typeface="Arial"/>
                <a:cs typeface="Arial"/>
                <a:sym typeface="Arial"/>
              </a:rPr>
              <a:t>22.5x</a:t>
            </a:r>
            <a:endParaRPr sz="1400" b="0" i="0" strike="noStrike" cap="none">
              <a:solidFill>
                <a:srgbClr val="000000"/>
              </a:solidFill>
              <a:latin typeface="Arial"/>
              <a:ea typeface="Arial"/>
              <a:cs typeface="Arial"/>
              <a:sym typeface="Arial"/>
            </a:endParaRPr>
          </a:p>
        </p:txBody>
      </p:sp>
      <p:sp>
        <p:nvSpPr>
          <p:cNvPr id="21" name="Google Shape;213;p4">
            <a:extLst>
              <a:ext uri="{FF2B5EF4-FFF2-40B4-BE49-F238E27FC236}">
                <a16:creationId xmlns:a16="http://schemas.microsoft.com/office/drawing/2014/main" id="{B545F2DC-8007-496E-9A65-08FF42DA99CC}"/>
              </a:ext>
            </a:extLst>
          </p:cNvPr>
          <p:cNvSpPr/>
          <p:nvPr/>
        </p:nvSpPr>
        <p:spPr>
          <a:xfrm>
            <a:off x="4451433" y="3665044"/>
            <a:ext cx="2862357"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u="sng" strike="noStrike" cap="none">
                <a:solidFill>
                  <a:srgbClr val="132E57"/>
                </a:solidFill>
                <a:latin typeface="Arial"/>
                <a:ea typeface="Arial"/>
                <a:cs typeface="Arial"/>
                <a:sym typeface="Arial"/>
              </a:rPr>
              <a:t>EV/EBITDA </a:t>
            </a:r>
            <a:endParaRPr sz="1400" b="0" i="0" u="none" strike="noStrike" cap="none">
              <a:solidFill>
                <a:srgbClr val="000000"/>
              </a:solidFill>
              <a:latin typeface="Arial"/>
              <a:ea typeface="Arial"/>
              <a:cs typeface="Arial"/>
              <a:sym typeface="Arial"/>
            </a:endParaRPr>
          </a:p>
        </p:txBody>
      </p:sp>
      <p:sp>
        <p:nvSpPr>
          <p:cNvPr id="23" name="Google Shape;213;p4">
            <a:extLst>
              <a:ext uri="{FF2B5EF4-FFF2-40B4-BE49-F238E27FC236}">
                <a16:creationId xmlns:a16="http://schemas.microsoft.com/office/drawing/2014/main" id="{ED720974-5BC3-4FDB-AC9B-434DA8235C00}"/>
              </a:ext>
            </a:extLst>
          </p:cNvPr>
          <p:cNvSpPr/>
          <p:nvPr/>
        </p:nvSpPr>
        <p:spPr>
          <a:xfrm>
            <a:off x="6495783" y="3662341"/>
            <a:ext cx="2862357"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u="sng" strike="noStrike" cap="none">
                <a:solidFill>
                  <a:srgbClr val="132E57"/>
                </a:solidFill>
                <a:latin typeface="Arial"/>
                <a:ea typeface="Arial"/>
                <a:cs typeface="Arial"/>
                <a:sym typeface="Arial"/>
              </a:rPr>
              <a:t>EV/EBIT </a:t>
            </a:r>
            <a:endParaRPr sz="1400" b="0" i="0" u="none" strike="noStrike" cap="none">
              <a:solidFill>
                <a:srgbClr val="000000"/>
              </a:solidFill>
              <a:latin typeface="Arial"/>
              <a:ea typeface="Arial"/>
              <a:cs typeface="Arial"/>
              <a:sym typeface="Arial"/>
            </a:endParaRPr>
          </a:p>
        </p:txBody>
      </p:sp>
      <p:sp>
        <p:nvSpPr>
          <p:cNvPr id="25" name="Google Shape;213;p4">
            <a:extLst>
              <a:ext uri="{FF2B5EF4-FFF2-40B4-BE49-F238E27FC236}">
                <a16:creationId xmlns:a16="http://schemas.microsoft.com/office/drawing/2014/main" id="{788A3068-DB2E-42D1-BD42-61600D2E7E88}"/>
              </a:ext>
            </a:extLst>
          </p:cNvPr>
          <p:cNvSpPr/>
          <p:nvPr/>
        </p:nvSpPr>
        <p:spPr>
          <a:xfrm>
            <a:off x="8540134" y="3662341"/>
            <a:ext cx="1934130" cy="22954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u="sng" strike="noStrike" cap="none">
                <a:solidFill>
                  <a:srgbClr val="132E57"/>
                </a:solidFill>
                <a:latin typeface="Arial"/>
                <a:ea typeface="Arial"/>
                <a:cs typeface="Arial"/>
                <a:sym typeface="Arial"/>
              </a:rPr>
              <a:t>P/E</a:t>
            </a:r>
            <a:endParaRPr sz="1400" b="0" i="0" u="none" strike="noStrike" cap="none">
              <a:solidFill>
                <a:srgbClr val="000000"/>
              </a:solidFill>
              <a:latin typeface="Arial"/>
              <a:ea typeface="Arial"/>
              <a:cs typeface="Arial"/>
              <a:sym typeface="Arial"/>
            </a:endParaRPr>
          </a:p>
        </p:txBody>
      </p:sp>
      <p:graphicFrame>
        <p:nvGraphicFramePr>
          <p:cNvPr id="35" name="Chart 34">
            <a:extLst>
              <a:ext uri="{FF2B5EF4-FFF2-40B4-BE49-F238E27FC236}">
                <a16:creationId xmlns:a16="http://schemas.microsoft.com/office/drawing/2014/main" id="{FF63B862-F108-4490-BB4D-5C97DCC53DD9}"/>
              </a:ext>
            </a:extLst>
          </p:cNvPr>
          <p:cNvGraphicFramePr>
            <a:graphicFrameLocks/>
          </p:cNvGraphicFramePr>
          <p:nvPr>
            <p:extLst>
              <p:ext uri="{D42A27DB-BD31-4B8C-83A1-F6EECF244321}">
                <p14:modId xmlns:p14="http://schemas.microsoft.com/office/powerpoint/2010/main" val="2901704365"/>
              </p:ext>
            </p:extLst>
          </p:nvPr>
        </p:nvGraphicFramePr>
        <p:xfrm>
          <a:off x="3594102" y="3917647"/>
          <a:ext cx="2862357" cy="18119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Chart 36">
            <a:extLst>
              <a:ext uri="{FF2B5EF4-FFF2-40B4-BE49-F238E27FC236}">
                <a16:creationId xmlns:a16="http://schemas.microsoft.com/office/drawing/2014/main" id="{FF63B862-F108-4490-BB4D-5C97DCC53DD9}"/>
              </a:ext>
            </a:extLst>
          </p:cNvPr>
          <p:cNvGraphicFramePr>
            <a:graphicFrameLocks/>
          </p:cNvGraphicFramePr>
          <p:nvPr>
            <p:extLst>
              <p:ext uri="{D42A27DB-BD31-4B8C-83A1-F6EECF244321}">
                <p14:modId xmlns:p14="http://schemas.microsoft.com/office/powerpoint/2010/main" val="3117407299"/>
              </p:ext>
            </p:extLst>
          </p:nvPr>
        </p:nvGraphicFramePr>
        <p:xfrm>
          <a:off x="6552708" y="3917647"/>
          <a:ext cx="1787718" cy="1811998"/>
        </p:xfrm>
        <a:graphic>
          <a:graphicData uri="http://schemas.openxmlformats.org/drawingml/2006/chart">
            <c:chart xmlns:c="http://schemas.openxmlformats.org/drawingml/2006/chart" xmlns:r="http://schemas.openxmlformats.org/officeDocument/2006/relationships" r:id="rId5"/>
          </a:graphicData>
        </a:graphic>
      </p:graphicFrame>
      <p:sp>
        <p:nvSpPr>
          <p:cNvPr id="27" name="Google Shape;213;p4">
            <a:extLst>
              <a:ext uri="{FF2B5EF4-FFF2-40B4-BE49-F238E27FC236}">
                <a16:creationId xmlns:a16="http://schemas.microsoft.com/office/drawing/2014/main" id="{651F079B-E66B-4F10-B1E1-D5911DE43440}"/>
              </a:ext>
            </a:extLst>
          </p:cNvPr>
          <p:cNvSpPr/>
          <p:nvPr/>
        </p:nvSpPr>
        <p:spPr>
          <a:xfrm>
            <a:off x="4337831" y="5597355"/>
            <a:ext cx="2862357"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r>
              <a:rPr lang="fi-FI" sz="1200" b="1">
                <a:solidFill>
                  <a:srgbClr val="132E57"/>
                </a:solidFill>
                <a:latin typeface="Arial"/>
                <a:ea typeface="Arial"/>
                <a:cs typeface="Arial"/>
                <a:sym typeface="Arial"/>
              </a:rPr>
              <a:t>M</a:t>
            </a:r>
            <a:r>
              <a:rPr lang="en-US" sz="1200" b="1" err="1">
                <a:solidFill>
                  <a:srgbClr val="132E57"/>
                </a:solidFill>
                <a:latin typeface="Arial"/>
                <a:ea typeface="Arial"/>
                <a:cs typeface="Arial"/>
                <a:sym typeface="Arial"/>
              </a:rPr>
              <a:t>edian</a:t>
            </a:r>
            <a:r>
              <a:rPr lang="en-US" sz="1200" b="1">
                <a:solidFill>
                  <a:srgbClr val="132E57"/>
                </a:solidFill>
                <a:latin typeface="Arial"/>
                <a:ea typeface="Arial"/>
                <a:cs typeface="Arial"/>
                <a:sym typeface="Arial"/>
              </a:rPr>
              <a:t>: 9.4x</a:t>
            </a:r>
            <a:endParaRPr sz="1400" b="0" i="0" strike="noStrike" cap="none">
              <a:solidFill>
                <a:srgbClr val="000000"/>
              </a:solidFill>
              <a:latin typeface="Arial"/>
              <a:ea typeface="Arial"/>
              <a:cs typeface="Arial"/>
              <a:sym typeface="Arial"/>
            </a:endParaRPr>
          </a:p>
        </p:txBody>
      </p:sp>
      <p:sp>
        <p:nvSpPr>
          <p:cNvPr id="29" name="Google Shape;213;p4">
            <a:extLst>
              <a:ext uri="{FF2B5EF4-FFF2-40B4-BE49-F238E27FC236}">
                <a16:creationId xmlns:a16="http://schemas.microsoft.com/office/drawing/2014/main" id="{C4143A37-D673-46CA-8473-2B97C81173EA}"/>
              </a:ext>
            </a:extLst>
          </p:cNvPr>
          <p:cNvSpPr/>
          <p:nvPr/>
        </p:nvSpPr>
        <p:spPr>
          <a:xfrm>
            <a:off x="6362772" y="5603872"/>
            <a:ext cx="2862357"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a:solidFill>
                  <a:srgbClr val="132E57"/>
                </a:solidFill>
                <a:latin typeface="Arial"/>
                <a:ea typeface="Arial"/>
                <a:cs typeface="Arial"/>
                <a:sym typeface="Arial"/>
              </a:rPr>
              <a:t>Median</a:t>
            </a:r>
            <a:r>
              <a:rPr lang="en-US" sz="1200" b="1" i="0" strike="noStrike" cap="none">
                <a:solidFill>
                  <a:srgbClr val="132E57"/>
                </a:solidFill>
                <a:latin typeface="Arial"/>
                <a:ea typeface="Arial"/>
                <a:cs typeface="Arial"/>
                <a:sym typeface="Arial"/>
              </a:rPr>
              <a:t>: </a:t>
            </a:r>
            <a:r>
              <a:rPr lang="en-US" sz="1200" b="1">
                <a:solidFill>
                  <a:srgbClr val="132E57"/>
                </a:solidFill>
                <a:latin typeface="Arial"/>
                <a:ea typeface="Arial"/>
                <a:cs typeface="Arial"/>
                <a:sym typeface="Arial"/>
              </a:rPr>
              <a:t>14.6x</a:t>
            </a:r>
            <a:endParaRPr sz="1400" b="0" i="0" strike="noStrike" cap="none">
              <a:solidFill>
                <a:srgbClr val="000000"/>
              </a:solidFill>
              <a:latin typeface="Arial"/>
              <a:ea typeface="Arial"/>
              <a:cs typeface="Arial"/>
              <a:sym typeface="Arial"/>
            </a:endParaRPr>
          </a:p>
        </p:txBody>
      </p:sp>
      <p:sp>
        <p:nvSpPr>
          <p:cNvPr id="31" name="Google Shape;213;p4">
            <a:extLst>
              <a:ext uri="{FF2B5EF4-FFF2-40B4-BE49-F238E27FC236}">
                <a16:creationId xmlns:a16="http://schemas.microsoft.com/office/drawing/2014/main" id="{154482DA-8C34-4634-B4C5-6E3DBE9D6B67}"/>
              </a:ext>
            </a:extLst>
          </p:cNvPr>
          <p:cNvSpPr/>
          <p:nvPr/>
        </p:nvSpPr>
        <p:spPr>
          <a:xfrm>
            <a:off x="8464107" y="5578110"/>
            <a:ext cx="1802887" cy="25641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strike="noStrike" cap="none">
                <a:solidFill>
                  <a:srgbClr val="132E57"/>
                </a:solidFill>
                <a:latin typeface="Arial"/>
                <a:ea typeface="Arial"/>
                <a:cs typeface="Arial"/>
                <a:sym typeface="Arial"/>
              </a:rPr>
              <a:t>Median: </a:t>
            </a:r>
            <a:r>
              <a:rPr lang="en-US" sz="1200" b="1">
                <a:solidFill>
                  <a:srgbClr val="132E57"/>
                </a:solidFill>
                <a:latin typeface="Arial"/>
                <a:ea typeface="Arial"/>
                <a:cs typeface="Arial"/>
                <a:sym typeface="Arial"/>
              </a:rPr>
              <a:t>14.3x</a:t>
            </a:r>
            <a:endParaRPr sz="1400" b="0" i="0" strike="noStrike" cap="none">
              <a:solidFill>
                <a:srgbClr val="000000"/>
              </a:solidFill>
              <a:latin typeface="Arial"/>
              <a:ea typeface="Arial"/>
              <a:cs typeface="Arial"/>
              <a:sym typeface="Arial"/>
            </a:endParaRPr>
          </a:p>
        </p:txBody>
      </p:sp>
      <p:sp>
        <p:nvSpPr>
          <p:cNvPr id="13" name="Google Shape;208;p4">
            <a:extLst>
              <a:ext uri="{FF2B5EF4-FFF2-40B4-BE49-F238E27FC236}">
                <a16:creationId xmlns:a16="http://schemas.microsoft.com/office/drawing/2014/main" id="{B8315B8C-3B2D-42FF-8BF2-9DD814C6E716}"/>
              </a:ext>
            </a:extLst>
          </p:cNvPr>
          <p:cNvSpPr/>
          <p:nvPr/>
        </p:nvSpPr>
        <p:spPr>
          <a:xfrm>
            <a:off x="3594102" y="6109109"/>
            <a:ext cx="7031296" cy="39461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kumimoji="0" lang="en-US" sz="1000" b="1" i="0" u="none" strike="noStrike" kern="1200" cap="none" spc="0" normalizeH="0" baseline="0" noProof="0">
              <a:ln>
                <a:noFill/>
              </a:ln>
              <a:solidFill>
                <a:srgbClr val="FF0000"/>
              </a:solidFill>
              <a:effectLst/>
              <a:uLnTx/>
              <a:uFillTx/>
              <a:latin typeface="Arial"/>
              <a:ea typeface="Arial"/>
              <a:cs typeface="Arial"/>
              <a:sym typeface="Arial"/>
            </a:endParaRPr>
          </a:p>
        </p:txBody>
      </p:sp>
      <p:pic>
        <p:nvPicPr>
          <p:cNvPr id="17" name="Picture 16">
            <a:extLst>
              <a:ext uri="{FF2B5EF4-FFF2-40B4-BE49-F238E27FC236}">
                <a16:creationId xmlns:a16="http://schemas.microsoft.com/office/drawing/2014/main" id="{32DCB63B-9B57-421F-B863-BA4BC7B655F0}"/>
              </a:ext>
            </a:extLst>
          </p:cNvPr>
          <p:cNvPicPr>
            <a:picLocks noChangeAspect="1"/>
          </p:cNvPicPr>
          <p:nvPr/>
        </p:nvPicPr>
        <p:blipFill>
          <a:blip r:embed="rId6"/>
          <a:stretch>
            <a:fillRect/>
          </a:stretch>
        </p:blipFill>
        <p:spPr>
          <a:xfrm>
            <a:off x="2956641" y="6063447"/>
            <a:ext cx="538397" cy="480099"/>
          </a:xfrm>
          <a:prstGeom prst="rect">
            <a:avLst/>
          </a:prstGeom>
        </p:spPr>
      </p:pic>
      <p:sp>
        <p:nvSpPr>
          <p:cNvPr id="18" name="Google Shape;213;p4">
            <a:extLst>
              <a:ext uri="{FF2B5EF4-FFF2-40B4-BE49-F238E27FC236}">
                <a16:creationId xmlns:a16="http://schemas.microsoft.com/office/drawing/2014/main" id="{CEE1620E-EE15-4244-8539-F74492DFD05E}"/>
              </a:ext>
            </a:extLst>
          </p:cNvPr>
          <p:cNvSpPr/>
          <p:nvPr/>
        </p:nvSpPr>
        <p:spPr>
          <a:xfrm>
            <a:off x="3771992" y="6198467"/>
            <a:ext cx="2862357"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strike="noStrike" cap="none">
                <a:solidFill>
                  <a:srgbClr val="132E57"/>
                </a:solidFill>
                <a:latin typeface="Arial"/>
                <a:ea typeface="Arial"/>
                <a:cs typeface="Arial"/>
                <a:sym typeface="Arial"/>
              </a:rPr>
              <a:t>EV/EBITDA: </a:t>
            </a:r>
            <a:r>
              <a:rPr lang="en-US" sz="1200" b="1">
                <a:solidFill>
                  <a:srgbClr val="132E57"/>
                </a:solidFill>
                <a:latin typeface="Arial"/>
                <a:ea typeface="Arial"/>
                <a:cs typeface="Arial"/>
                <a:sym typeface="Arial"/>
              </a:rPr>
              <a:t>9.5x</a:t>
            </a:r>
            <a:endParaRPr sz="1400" b="0" i="0" strike="noStrike" cap="none">
              <a:solidFill>
                <a:srgbClr val="000000"/>
              </a:solidFill>
              <a:latin typeface="Arial"/>
              <a:ea typeface="Arial"/>
              <a:cs typeface="Arial"/>
              <a:sym typeface="Arial"/>
            </a:endParaRPr>
          </a:p>
        </p:txBody>
      </p:sp>
      <p:sp>
        <p:nvSpPr>
          <p:cNvPr id="20" name="Google Shape;213;p4">
            <a:extLst>
              <a:ext uri="{FF2B5EF4-FFF2-40B4-BE49-F238E27FC236}">
                <a16:creationId xmlns:a16="http://schemas.microsoft.com/office/drawing/2014/main" id="{7C4AFDBC-4BA9-47B0-84CA-1D0B06723678}"/>
              </a:ext>
            </a:extLst>
          </p:cNvPr>
          <p:cNvSpPr/>
          <p:nvPr/>
        </p:nvSpPr>
        <p:spPr>
          <a:xfrm>
            <a:off x="5939536" y="6189813"/>
            <a:ext cx="2862357"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buClr>
                <a:srgbClr val="132E57"/>
              </a:buClr>
              <a:buSzPts val="1200"/>
            </a:pPr>
            <a:r>
              <a:rPr lang="en-US" sz="1200" b="1" i="0" strike="noStrike" cap="none">
                <a:solidFill>
                  <a:srgbClr val="132E57"/>
                </a:solidFill>
                <a:latin typeface="Arial"/>
                <a:ea typeface="Arial"/>
                <a:cs typeface="Arial"/>
                <a:sym typeface="Arial"/>
              </a:rPr>
              <a:t>EV/EBIT:</a:t>
            </a:r>
            <a:r>
              <a:rPr lang="en-US" sz="1200" b="1">
                <a:solidFill>
                  <a:srgbClr val="132E57"/>
                </a:solidFill>
                <a:latin typeface="Arial"/>
                <a:ea typeface="Arial"/>
                <a:cs typeface="Arial"/>
                <a:sym typeface="Arial"/>
              </a:rPr>
              <a:t> 18.0x </a:t>
            </a:r>
            <a:endParaRPr sz="1400" b="0" i="0" strike="noStrike" cap="none">
              <a:solidFill>
                <a:srgbClr val="000000"/>
              </a:solidFill>
              <a:latin typeface="Arial"/>
              <a:ea typeface="Arial"/>
              <a:cs typeface="Arial"/>
              <a:sym typeface="Arial"/>
            </a:endParaRPr>
          </a:p>
        </p:txBody>
      </p:sp>
      <p:sp>
        <p:nvSpPr>
          <p:cNvPr id="22" name="Google Shape;213;p4">
            <a:extLst>
              <a:ext uri="{FF2B5EF4-FFF2-40B4-BE49-F238E27FC236}">
                <a16:creationId xmlns:a16="http://schemas.microsoft.com/office/drawing/2014/main" id="{50E1BC99-9F48-408E-B8F6-3A31A6D333AA}"/>
              </a:ext>
            </a:extLst>
          </p:cNvPr>
          <p:cNvSpPr/>
          <p:nvPr/>
        </p:nvSpPr>
        <p:spPr>
          <a:xfrm>
            <a:off x="8268294" y="6194280"/>
            <a:ext cx="1934130" cy="22954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buClr>
                <a:srgbClr val="132E57"/>
              </a:buClr>
              <a:buSzPts val="1200"/>
            </a:pPr>
            <a:r>
              <a:rPr lang="en-US" sz="1200" b="1" i="0" strike="noStrike" cap="none">
                <a:solidFill>
                  <a:srgbClr val="132E57"/>
                </a:solidFill>
                <a:latin typeface="Arial"/>
                <a:ea typeface="Arial"/>
                <a:cs typeface="Arial"/>
                <a:sym typeface="Arial"/>
              </a:rPr>
              <a:t>P/E:</a:t>
            </a:r>
            <a:r>
              <a:rPr lang="en-US" sz="1200" b="1">
                <a:solidFill>
                  <a:srgbClr val="132E57"/>
                </a:solidFill>
                <a:latin typeface="Arial"/>
                <a:ea typeface="Arial"/>
                <a:cs typeface="Arial"/>
                <a:sym typeface="Arial"/>
              </a:rPr>
              <a:t> 15.7x </a:t>
            </a:r>
            <a:endParaRPr sz="1400" b="0" i="0" strike="noStrike" cap="none">
              <a:solidFill>
                <a:srgbClr val="000000"/>
              </a:solidFill>
              <a:latin typeface="Arial"/>
              <a:ea typeface="Arial"/>
              <a:cs typeface="Arial"/>
              <a:sym typeface="Arial"/>
            </a:endParaRPr>
          </a:p>
        </p:txBody>
      </p:sp>
      <p:graphicFrame>
        <p:nvGraphicFramePr>
          <p:cNvPr id="36" name="Chart 35">
            <a:extLst>
              <a:ext uri="{FF2B5EF4-FFF2-40B4-BE49-F238E27FC236}">
                <a16:creationId xmlns:a16="http://schemas.microsoft.com/office/drawing/2014/main" id="{FF63B862-F108-4490-BB4D-5C97DCC53DD9}"/>
              </a:ext>
            </a:extLst>
          </p:cNvPr>
          <p:cNvGraphicFramePr>
            <a:graphicFrameLocks/>
          </p:cNvGraphicFramePr>
          <p:nvPr>
            <p:extLst>
              <p:ext uri="{D42A27DB-BD31-4B8C-83A1-F6EECF244321}">
                <p14:modId xmlns:p14="http://schemas.microsoft.com/office/powerpoint/2010/main" val="1860987326"/>
              </p:ext>
            </p:extLst>
          </p:nvPr>
        </p:nvGraphicFramePr>
        <p:xfrm>
          <a:off x="6495559" y="1724024"/>
          <a:ext cx="1772735" cy="158614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9" name="Chart 38">
            <a:extLst>
              <a:ext uri="{FF2B5EF4-FFF2-40B4-BE49-F238E27FC236}">
                <a16:creationId xmlns:a16="http://schemas.microsoft.com/office/drawing/2014/main" id="{FF63B862-F108-4490-BB4D-5C97DCC53DD9}"/>
              </a:ext>
            </a:extLst>
          </p:cNvPr>
          <p:cNvGraphicFramePr>
            <a:graphicFrameLocks/>
          </p:cNvGraphicFramePr>
          <p:nvPr>
            <p:extLst>
              <p:ext uri="{D42A27DB-BD31-4B8C-83A1-F6EECF244321}">
                <p14:modId xmlns:p14="http://schemas.microsoft.com/office/powerpoint/2010/main" val="1386916199"/>
              </p:ext>
            </p:extLst>
          </p:nvPr>
        </p:nvGraphicFramePr>
        <p:xfrm>
          <a:off x="8602351" y="3903593"/>
          <a:ext cx="1871912" cy="181199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0" name="Chart 39">
            <a:extLst>
              <a:ext uri="{FF2B5EF4-FFF2-40B4-BE49-F238E27FC236}">
                <a16:creationId xmlns:a16="http://schemas.microsoft.com/office/drawing/2014/main" id="{FF63B862-F108-4490-BB4D-5C97DCC53DD9}"/>
              </a:ext>
            </a:extLst>
          </p:cNvPr>
          <p:cNvGraphicFramePr>
            <a:graphicFrameLocks/>
          </p:cNvGraphicFramePr>
          <p:nvPr>
            <p:extLst>
              <p:ext uri="{D42A27DB-BD31-4B8C-83A1-F6EECF244321}">
                <p14:modId xmlns:p14="http://schemas.microsoft.com/office/powerpoint/2010/main" val="786545594"/>
              </p:ext>
            </p:extLst>
          </p:nvPr>
        </p:nvGraphicFramePr>
        <p:xfrm>
          <a:off x="3584771" y="1701218"/>
          <a:ext cx="2511229" cy="1608953"/>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816859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061952-8F03-45AF-A021-E1B90C646476}"/>
              </a:ext>
            </a:extLst>
          </p:cNvPr>
          <p:cNvSpPr txBox="1"/>
          <p:nvPr/>
        </p:nvSpPr>
        <p:spPr>
          <a:xfrm>
            <a:off x="512064" y="6596612"/>
            <a:ext cx="11008578" cy="200055"/>
          </a:xfrm>
          <a:prstGeom prst="rect">
            <a:avLst/>
          </a:prstGeom>
          <a:noFill/>
        </p:spPr>
        <p:txBody>
          <a:bodyPr wrap="square" rtlCol="0">
            <a:spAutoFit/>
          </a:bodyPr>
          <a:lstStyle/>
          <a:p>
            <a:r>
              <a:rPr lang="fi-FI" sz="700" err="1">
                <a:latin typeface="Arial" panose="020B0604020202020204" pitchFamily="34" charset="0"/>
                <a:cs typeface="Arial" panose="020B0604020202020204" pitchFamily="34" charset="0"/>
              </a:rPr>
              <a:t>Sources</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Bakertilly</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website</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Clearwater</a:t>
            </a:r>
            <a:r>
              <a:rPr lang="fi-FI" sz="700">
                <a:latin typeface="Arial" panose="020B0604020202020204" pitchFamily="34" charset="0"/>
                <a:cs typeface="Arial" panose="020B0604020202020204" pitchFamily="34" charset="0"/>
              </a:rPr>
              <a:t> International </a:t>
            </a:r>
            <a:r>
              <a:rPr lang="fi-FI" sz="700" err="1">
                <a:latin typeface="Arial" panose="020B0604020202020204" pitchFamily="34" charset="0"/>
                <a:cs typeface="Arial" panose="020B0604020202020204" pitchFamily="34" charset="0"/>
              </a:rPr>
              <a:t>website</a:t>
            </a:r>
            <a:r>
              <a:rPr lang="fi-FI" sz="700">
                <a:latin typeface="Arial" panose="020B0604020202020204" pitchFamily="34" charset="0"/>
                <a:cs typeface="Arial" panose="020B0604020202020204" pitchFamily="34" charset="0"/>
              </a:rPr>
              <a:t>  </a:t>
            </a:r>
            <a:endParaRPr lang="en-US" sz="700">
              <a:latin typeface="Arial" panose="020B0604020202020204" pitchFamily="34" charset="0"/>
              <a:cs typeface="Arial" panose="020B0604020202020204" pitchFamily="34" charset="0"/>
            </a:endParaRPr>
          </a:p>
        </p:txBody>
      </p:sp>
      <p:sp>
        <p:nvSpPr>
          <p:cNvPr id="10" name="Google Shape;209;p4">
            <a:extLst>
              <a:ext uri="{FF2B5EF4-FFF2-40B4-BE49-F238E27FC236}">
                <a16:creationId xmlns:a16="http://schemas.microsoft.com/office/drawing/2014/main" id="{80AF4ABC-6F41-45B7-AAB2-B9A81B5D5D87}"/>
              </a:ext>
            </a:extLst>
          </p:cNvPr>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132E57"/>
              </a:buClr>
              <a:buSzPts val="2000"/>
              <a:buFont typeface="Arial"/>
              <a:buNone/>
            </a:pPr>
            <a:r>
              <a:rPr lang="en-US" sz="2000" b="1" i="0" u="none" strike="noStrike" cap="none">
                <a:solidFill>
                  <a:srgbClr val="132E57"/>
                </a:solidFill>
                <a:latin typeface="Arial"/>
                <a:ea typeface="Arial"/>
                <a:cs typeface="Arial"/>
                <a:sym typeface="Arial"/>
              </a:rPr>
              <a:t>Precedented transactions</a:t>
            </a:r>
            <a:endParaRPr lang="en-US" sz="1400" b="0" i="0" u="none" strike="noStrike" cap="none">
              <a:solidFill>
                <a:srgbClr val="000000"/>
              </a:solidFill>
              <a:latin typeface="Arial"/>
              <a:ea typeface="Arial"/>
              <a:cs typeface="Arial"/>
              <a:sym typeface="Arial"/>
            </a:endParaRPr>
          </a:p>
        </p:txBody>
      </p:sp>
      <p:sp>
        <p:nvSpPr>
          <p:cNvPr id="12" name="Google Shape;210;p4">
            <a:extLst>
              <a:ext uri="{FF2B5EF4-FFF2-40B4-BE49-F238E27FC236}">
                <a16:creationId xmlns:a16="http://schemas.microsoft.com/office/drawing/2014/main" id="{CCEABBC2-D8D9-4FFD-8F09-0D9B975CC371}"/>
              </a:ext>
            </a:extLst>
          </p:cNvPr>
          <p:cNvSpPr/>
          <p:nvPr/>
        </p:nvSpPr>
        <p:spPr>
          <a:xfrm>
            <a:off x="591711" y="843151"/>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600"/>
              <a:buFont typeface="Arial"/>
              <a:buNone/>
            </a:pPr>
            <a:r>
              <a:rPr lang="en-US" sz="1600" b="0" i="0" u="none" strike="noStrike" cap="none">
                <a:solidFill>
                  <a:srgbClr val="132E57"/>
                </a:solidFill>
                <a:latin typeface="Arial"/>
                <a:ea typeface="Arial"/>
                <a:cs typeface="Arial"/>
                <a:sym typeface="Arial"/>
              </a:rPr>
              <a:t>Precedent transaction imply a median EV/EBITDA multiple of 12.5x</a:t>
            </a:r>
            <a:endParaRPr sz="1600" b="0" i="0" u="none" strike="noStrike" cap="none">
              <a:solidFill>
                <a:srgbClr val="132E57"/>
              </a:solidFill>
              <a:latin typeface="Arial"/>
              <a:ea typeface="Arial"/>
              <a:cs typeface="Arial"/>
              <a:sym typeface="Arial"/>
            </a:endParaRPr>
          </a:p>
        </p:txBody>
      </p:sp>
      <p:sp>
        <p:nvSpPr>
          <p:cNvPr id="16" name="Slide Number Placeholder 15">
            <a:extLst>
              <a:ext uri="{FF2B5EF4-FFF2-40B4-BE49-F238E27FC236}">
                <a16:creationId xmlns:a16="http://schemas.microsoft.com/office/drawing/2014/main" id="{76A29E0C-FF63-4A5B-950C-E78D7DF59B0C}"/>
              </a:ext>
            </a:extLst>
          </p:cNvPr>
          <p:cNvSpPr>
            <a:spLocks noGrp="1"/>
          </p:cNvSpPr>
          <p:nvPr>
            <p:ph type="sldNum" sz="quarter" idx="12"/>
          </p:nvPr>
        </p:nvSpPr>
        <p:spPr>
          <a:xfrm>
            <a:off x="8857086" y="6505212"/>
            <a:ext cx="2743200" cy="365125"/>
          </a:xfrm>
        </p:spPr>
        <p:txBody>
          <a:bodyPr/>
          <a:lstStyle/>
          <a:p>
            <a:fld id="{BEF222B1-1816-4E47-8380-83CE4F0314E4}" type="slidenum">
              <a:rPr lang="en-US" smtClean="0"/>
              <a:t>12</a:t>
            </a:fld>
            <a:endParaRPr lang="en-US"/>
          </a:p>
        </p:txBody>
      </p:sp>
      <p:sp>
        <p:nvSpPr>
          <p:cNvPr id="2" name="Google Shape;213;p4">
            <a:extLst>
              <a:ext uri="{FF2B5EF4-FFF2-40B4-BE49-F238E27FC236}">
                <a16:creationId xmlns:a16="http://schemas.microsoft.com/office/drawing/2014/main" id="{85EC809E-125E-4C88-BAB0-98B93C3C92DA}"/>
              </a:ext>
            </a:extLst>
          </p:cNvPr>
          <p:cNvSpPr/>
          <p:nvPr/>
        </p:nvSpPr>
        <p:spPr>
          <a:xfrm>
            <a:off x="9884806" y="5675836"/>
            <a:ext cx="1698779"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a:buClr>
                <a:srgbClr val="132E57"/>
              </a:buClr>
              <a:buSzPts val="1200"/>
            </a:pPr>
            <a:r>
              <a:rPr lang="en-US" sz="1000" b="1" i="0" strike="noStrike" cap="none">
                <a:solidFill>
                  <a:srgbClr val="132E57"/>
                </a:solidFill>
                <a:latin typeface="Arial"/>
                <a:ea typeface="Arial"/>
                <a:cs typeface="Arial"/>
                <a:sym typeface="Arial"/>
              </a:rPr>
              <a:t>Median: 	12.5x</a:t>
            </a:r>
            <a:endParaRPr sz="1050" b="0" i="0" strike="noStrike" cap="none">
              <a:solidFill>
                <a:srgbClr val="000000"/>
              </a:solidFill>
              <a:latin typeface="Arial"/>
              <a:ea typeface="Arial"/>
              <a:cs typeface="Arial"/>
              <a:sym typeface="Arial"/>
            </a:endParaRPr>
          </a:p>
        </p:txBody>
      </p:sp>
      <p:sp>
        <p:nvSpPr>
          <p:cNvPr id="4" name="Google Shape;213;p4">
            <a:extLst>
              <a:ext uri="{FF2B5EF4-FFF2-40B4-BE49-F238E27FC236}">
                <a16:creationId xmlns:a16="http://schemas.microsoft.com/office/drawing/2014/main" id="{B212CC46-7277-42BE-9976-80C0EB397E7C}"/>
              </a:ext>
            </a:extLst>
          </p:cNvPr>
          <p:cNvSpPr/>
          <p:nvPr/>
        </p:nvSpPr>
        <p:spPr>
          <a:xfrm>
            <a:off x="9884805" y="5936948"/>
            <a:ext cx="1698779" cy="29969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000" b="1" i="0" strike="noStrike" cap="none">
                <a:solidFill>
                  <a:srgbClr val="132E57"/>
                </a:solidFill>
                <a:latin typeface="Arial"/>
                <a:ea typeface="Arial"/>
                <a:cs typeface="Arial"/>
                <a:sym typeface="Arial"/>
              </a:rPr>
              <a:t>Mean:	11.9x</a:t>
            </a:r>
            <a:endParaRPr sz="1050" b="0" i="0" strike="noStrike" cap="none">
              <a:solidFill>
                <a:srgbClr val="000000"/>
              </a:solidFill>
              <a:latin typeface="Arial"/>
              <a:ea typeface="Arial"/>
              <a:cs typeface="Arial"/>
              <a:sym typeface="Arial"/>
            </a:endParaRPr>
          </a:p>
        </p:txBody>
      </p:sp>
      <p:graphicFrame>
        <p:nvGraphicFramePr>
          <p:cNvPr id="15" name="Table 14">
            <a:extLst>
              <a:ext uri="{FF2B5EF4-FFF2-40B4-BE49-F238E27FC236}">
                <a16:creationId xmlns:a16="http://schemas.microsoft.com/office/drawing/2014/main" id="{31363C4C-F60D-4F8D-B0FD-9CD06DE2E7E2}"/>
              </a:ext>
            </a:extLst>
          </p:cNvPr>
          <p:cNvGraphicFramePr>
            <a:graphicFrameLocks noGrp="1"/>
          </p:cNvGraphicFramePr>
          <p:nvPr>
            <p:extLst>
              <p:ext uri="{D42A27DB-BD31-4B8C-83A1-F6EECF244321}">
                <p14:modId xmlns:p14="http://schemas.microsoft.com/office/powerpoint/2010/main" val="2256105345"/>
              </p:ext>
            </p:extLst>
          </p:nvPr>
        </p:nvGraphicFramePr>
        <p:xfrm>
          <a:off x="551887" y="1317043"/>
          <a:ext cx="10928931" cy="4351336"/>
        </p:xfrm>
        <a:graphic>
          <a:graphicData uri="http://schemas.openxmlformats.org/drawingml/2006/table">
            <a:tbl>
              <a:tblPr/>
              <a:tblGrid>
                <a:gridCol w="783866">
                  <a:extLst>
                    <a:ext uri="{9D8B030D-6E8A-4147-A177-3AD203B41FA5}">
                      <a16:colId xmlns:a16="http://schemas.microsoft.com/office/drawing/2014/main" val="964049808"/>
                    </a:ext>
                  </a:extLst>
                </a:gridCol>
                <a:gridCol w="946205">
                  <a:extLst>
                    <a:ext uri="{9D8B030D-6E8A-4147-A177-3AD203B41FA5}">
                      <a16:colId xmlns:a16="http://schemas.microsoft.com/office/drawing/2014/main" val="177899575"/>
                    </a:ext>
                  </a:extLst>
                </a:gridCol>
                <a:gridCol w="2003728">
                  <a:extLst>
                    <a:ext uri="{9D8B030D-6E8A-4147-A177-3AD203B41FA5}">
                      <a16:colId xmlns:a16="http://schemas.microsoft.com/office/drawing/2014/main" val="4088650034"/>
                    </a:ext>
                  </a:extLst>
                </a:gridCol>
                <a:gridCol w="3283956">
                  <a:extLst>
                    <a:ext uri="{9D8B030D-6E8A-4147-A177-3AD203B41FA5}">
                      <a16:colId xmlns:a16="http://schemas.microsoft.com/office/drawing/2014/main" val="2864971365"/>
                    </a:ext>
                  </a:extLst>
                </a:gridCol>
                <a:gridCol w="2003728">
                  <a:extLst>
                    <a:ext uri="{9D8B030D-6E8A-4147-A177-3AD203B41FA5}">
                      <a16:colId xmlns:a16="http://schemas.microsoft.com/office/drawing/2014/main" val="3991881404"/>
                    </a:ext>
                  </a:extLst>
                </a:gridCol>
                <a:gridCol w="975191">
                  <a:extLst>
                    <a:ext uri="{9D8B030D-6E8A-4147-A177-3AD203B41FA5}">
                      <a16:colId xmlns:a16="http://schemas.microsoft.com/office/drawing/2014/main" val="2188950802"/>
                    </a:ext>
                  </a:extLst>
                </a:gridCol>
                <a:gridCol w="932257">
                  <a:extLst>
                    <a:ext uri="{9D8B030D-6E8A-4147-A177-3AD203B41FA5}">
                      <a16:colId xmlns:a16="http://schemas.microsoft.com/office/drawing/2014/main" val="3289992818"/>
                    </a:ext>
                  </a:extLst>
                </a:gridCol>
              </a:tblGrid>
              <a:tr h="141436">
                <a:tc>
                  <a:txBody>
                    <a:bodyPr/>
                    <a:lstStyle/>
                    <a:p>
                      <a:pPr algn="ctr" rtl="0" fontAlgn="b"/>
                      <a:r>
                        <a:rPr lang="en-US" sz="800" b="1" i="0" u="none" strike="noStrike">
                          <a:solidFill>
                            <a:srgbClr val="FFFFFF"/>
                          </a:solidFill>
                          <a:effectLst/>
                          <a:latin typeface="Calibri" panose="020F0502020204030204" pitchFamily="34" charset="0"/>
                        </a:rPr>
                        <a:t>Date</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Country</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Target</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Case description</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Acquirer</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EV ($m)</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EV/EBITDA</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extLst>
                  <a:ext uri="{0D108BD9-81ED-4DB2-BD59-A6C34878D82A}">
                    <a16:rowId xmlns:a16="http://schemas.microsoft.com/office/drawing/2014/main" val="2849888518"/>
                  </a:ext>
                </a:extLst>
              </a:tr>
              <a:tr h="292625">
                <a:tc>
                  <a:txBody>
                    <a:bodyPr/>
                    <a:lstStyle/>
                    <a:p>
                      <a:pPr algn="ctr" rtl="0" fontAlgn="b"/>
                      <a:r>
                        <a:rPr lang="en-US" sz="800" b="0" i="0" u="none" strike="noStrike">
                          <a:solidFill>
                            <a:srgbClr val="000000"/>
                          </a:solidFill>
                          <a:effectLst/>
                          <a:latin typeface="Calibri" panose="020F0502020204030204" pitchFamily="34" charset="0"/>
                        </a:rPr>
                        <a:t>4.11.2019</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US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VIP Health Care Services Inc</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r>
                        <a:rPr lang="en-US" sz="800" b="0" i="0" u="none" strike="noStrike">
                          <a:solidFill>
                            <a:srgbClr val="000000"/>
                          </a:solidFill>
                          <a:effectLst/>
                          <a:latin typeface="Calibri" panose="020F0502020204030204" pitchFamily="34" charset="0"/>
                        </a:rPr>
                        <a:t>Offers home care services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Nova Leap Health Corp.</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0.4</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N/A</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954040025"/>
                  </a:ext>
                </a:extLst>
              </a:tr>
              <a:tr h="292625">
                <a:tc>
                  <a:txBody>
                    <a:bodyPr/>
                    <a:lstStyle/>
                    <a:p>
                      <a:pPr algn="ctr" rtl="0" fontAlgn="b"/>
                      <a:r>
                        <a:rPr lang="en-US" sz="800" b="0" i="0" u="none" strike="noStrike">
                          <a:solidFill>
                            <a:srgbClr val="000000"/>
                          </a:solidFill>
                          <a:effectLst/>
                          <a:latin typeface="Calibri" panose="020F0502020204030204" pitchFamily="34" charset="0"/>
                        </a:rPr>
                        <a:t>1.10.2019</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US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RoseRock Healthcare</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panose="020F0502020204030204" pitchFamily="34" charset="0"/>
                        </a:rPr>
                        <a:t>Provides hospice care services to patients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Addus HealthCare Inc.</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130,0</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N/A</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361396984"/>
                  </a:ext>
                </a:extLst>
              </a:tr>
              <a:tr h="368708">
                <a:tc>
                  <a:txBody>
                    <a:bodyPr/>
                    <a:lstStyle/>
                    <a:p>
                      <a:pPr algn="ctr" rtl="0" fontAlgn="b"/>
                      <a:r>
                        <a:rPr lang="en-US" sz="800" b="0" i="0" u="none" strike="noStrike">
                          <a:solidFill>
                            <a:srgbClr val="000000"/>
                          </a:solidFill>
                          <a:effectLst/>
                          <a:latin typeface="Calibri" panose="020F0502020204030204" pitchFamily="34" charset="0"/>
                        </a:rPr>
                        <a:t>3.8.2019</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US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Alliance Home Care/House Calls of New Mexico/Foremost Home Care</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r>
                        <a:rPr lang="en-US" sz="800" b="0" i="0" u="none" strike="noStrike">
                          <a:solidFill>
                            <a:srgbClr val="000000"/>
                          </a:solidFill>
                          <a:effectLst/>
                          <a:latin typeface="Calibri" panose="020F0502020204030204" pitchFamily="34" charset="0"/>
                        </a:rPr>
                        <a:t>Offers home healthcare services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Addus HomeCare Corporation</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24</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N/A</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622894696"/>
                  </a:ext>
                </a:extLst>
              </a:tr>
              <a:tr h="292625">
                <a:tc>
                  <a:txBody>
                    <a:bodyPr/>
                    <a:lstStyle/>
                    <a:p>
                      <a:pPr algn="ctr" rtl="0" fontAlgn="b"/>
                      <a:r>
                        <a:rPr lang="en-US" sz="800" b="0" i="0" u="none" strike="noStrike">
                          <a:solidFill>
                            <a:srgbClr val="000000"/>
                          </a:solidFill>
                          <a:effectLst/>
                          <a:latin typeface="Calibri" panose="020F0502020204030204" pitchFamily="34" charset="0"/>
                        </a:rPr>
                        <a:t>1.7.2019</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US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err="1">
                          <a:solidFill>
                            <a:srgbClr val="000000"/>
                          </a:solidFill>
                          <a:effectLst/>
                          <a:latin typeface="Calibri" panose="020F0502020204030204" pitchFamily="34" charset="0"/>
                        </a:rPr>
                        <a:t>Alacare</a:t>
                      </a:r>
                      <a:r>
                        <a:rPr lang="en-US" sz="800" b="0" i="0" u="none" strike="noStrike">
                          <a:solidFill>
                            <a:srgbClr val="000000"/>
                          </a:solidFill>
                          <a:effectLst/>
                          <a:latin typeface="Calibri" panose="020F0502020204030204" pitchFamily="34" charset="0"/>
                        </a:rPr>
                        <a:t> Home Health &amp; Hospice</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panose="020F0502020204030204" pitchFamily="34" charset="0"/>
                        </a:rPr>
                        <a:t>Provides hospice care and home care services to patients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Amedisys Inc.</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217,5</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N/A</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552148888"/>
                  </a:ext>
                </a:extLst>
              </a:tr>
              <a:tr h="292625">
                <a:tc>
                  <a:txBody>
                    <a:bodyPr/>
                    <a:lstStyle/>
                    <a:p>
                      <a:pPr algn="ctr" rtl="0" fontAlgn="b"/>
                      <a:r>
                        <a:rPr lang="en-US" sz="800" b="0" i="0" u="none" strike="noStrike">
                          <a:solidFill>
                            <a:srgbClr val="000000"/>
                          </a:solidFill>
                          <a:effectLst/>
                          <a:latin typeface="Calibri" panose="020F0502020204030204" pitchFamily="34" charset="0"/>
                        </a:rPr>
                        <a:t>3.6.2019</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US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VIP Health Care Services Inc</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r>
                        <a:rPr lang="en-US" sz="800" b="0" i="0" u="none" strike="noStrike">
                          <a:solidFill>
                            <a:srgbClr val="000000"/>
                          </a:solidFill>
                          <a:effectLst/>
                          <a:latin typeface="Calibri" panose="020F0502020204030204" pitchFamily="34" charset="0"/>
                        </a:rPr>
                        <a:t>Offers home care services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Addus HomeCare Corporation</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28</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N/A</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621088739"/>
                  </a:ext>
                </a:extLst>
              </a:tr>
              <a:tr h="292625">
                <a:tc>
                  <a:txBody>
                    <a:bodyPr/>
                    <a:lstStyle/>
                    <a:p>
                      <a:pPr algn="ctr" rtl="0" fontAlgn="b"/>
                      <a:r>
                        <a:rPr lang="en-US" sz="800" b="0" i="0" u="none" strike="noStrike">
                          <a:solidFill>
                            <a:srgbClr val="000000"/>
                          </a:solidFill>
                          <a:effectLst/>
                          <a:latin typeface="Calibri" panose="020F0502020204030204" pitchFamily="34" charset="0"/>
                        </a:rPr>
                        <a:t>1.4.2019</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US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RoseRock Healthcare</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panose="020F0502020204030204" pitchFamily="34" charset="0"/>
                        </a:rPr>
                        <a:t>Provides hospice care services to patients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Amedisys Inc.</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17,5</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N/A</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05060793"/>
                  </a:ext>
                </a:extLst>
              </a:tr>
              <a:tr h="368708">
                <a:tc>
                  <a:txBody>
                    <a:bodyPr/>
                    <a:lstStyle/>
                    <a:p>
                      <a:pPr algn="ctr" rtl="0" fontAlgn="b"/>
                      <a:r>
                        <a:rPr lang="en-US" sz="800" b="0" i="0" u="none" strike="noStrike">
                          <a:solidFill>
                            <a:srgbClr val="000000"/>
                          </a:solidFill>
                          <a:effectLst/>
                          <a:latin typeface="Calibri" panose="020F0502020204030204" pitchFamily="34" charset="0"/>
                        </a:rPr>
                        <a:t>22.3.2019</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US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Northwest Buffalo Community Health Care Center Inc</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r>
                        <a:rPr lang="en-US" sz="800" b="0" i="0" u="none" strike="noStrike">
                          <a:solidFill>
                            <a:srgbClr val="000000"/>
                          </a:solidFill>
                          <a:effectLst/>
                          <a:latin typeface="Calibri" panose="020F0502020204030204" pitchFamily="34" charset="0"/>
                        </a:rPr>
                        <a:t>Provides residential health care services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EN Operations Acquisitions LLC</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0,5</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N/A</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741579353"/>
                  </a:ext>
                </a:extLst>
              </a:tr>
              <a:tr h="292625">
                <a:tc>
                  <a:txBody>
                    <a:bodyPr/>
                    <a:lstStyle/>
                    <a:p>
                      <a:pPr algn="ctr" rtl="0" fontAlgn="b"/>
                      <a:r>
                        <a:rPr lang="en-US" sz="800" b="0" i="0" u="none" strike="noStrike">
                          <a:solidFill>
                            <a:srgbClr val="000000"/>
                          </a:solidFill>
                          <a:effectLst/>
                          <a:latin typeface="Calibri" panose="020F0502020204030204" pitchFamily="34" charset="0"/>
                        </a:rPr>
                        <a:t>5.3.2019</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US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BrightSpring Health Service</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ctr"/>
                      <a:r>
                        <a:rPr lang="en-US" sz="800" b="0" i="0" u="none" strike="noStrike">
                          <a:solidFill>
                            <a:srgbClr val="000000"/>
                          </a:solidFill>
                          <a:effectLst/>
                          <a:latin typeface="Calibri" panose="020F0502020204030204" pitchFamily="34" charset="0"/>
                        </a:rPr>
                        <a:t>Provides home and community-based services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err="1">
                          <a:solidFill>
                            <a:srgbClr val="000000"/>
                          </a:solidFill>
                          <a:effectLst/>
                          <a:latin typeface="Calibri" panose="020F0502020204030204" pitchFamily="34" charset="0"/>
                        </a:rPr>
                        <a:t>PharMercia</a:t>
                      </a:r>
                      <a:r>
                        <a:rPr lang="en-US" sz="800" b="0" i="0" u="none" strike="noStrike">
                          <a:solidFill>
                            <a:srgbClr val="000000"/>
                          </a:solidFill>
                          <a:effectLst/>
                          <a:latin typeface="Calibri" panose="020F0502020204030204" pitchFamily="34" charset="0"/>
                        </a:rPr>
                        <a:t> Corporation</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1320,0</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N/A</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910795518"/>
                  </a:ext>
                </a:extLst>
              </a:tr>
              <a:tr h="292625">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424725"/>
                  </a:ext>
                </a:extLst>
              </a:tr>
              <a:tr h="175575">
                <a:tc>
                  <a:txBody>
                    <a:bodyPr/>
                    <a:lstStyle/>
                    <a:p>
                      <a:pPr algn="ctr" rtl="0" fontAlgn="b"/>
                      <a:r>
                        <a:rPr lang="en-US" sz="800" b="1" i="0" u="none" strike="noStrike">
                          <a:solidFill>
                            <a:srgbClr val="FFFFFF"/>
                          </a:solidFill>
                          <a:effectLst/>
                          <a:latin typeface="Calibri" panose="020F0502020204030204" pitchFamily="34" charset="0"/>
                        </a:rPr>
                        <a:t>Date</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Country</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Target</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Case description</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Acquirer</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EV ($m)</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tc>
                  <a:txBody>
                    <a:bodyPr/>
                    <a:lstStyle/>
                    <a:p>
                      <a:pPr algn="ctr" rtl="0" fontAlgn="b"/>
                      <a:r>
                        <a:rPr lang="en-US" sz="800" b="1" i="0" u="none" strike="noStrike">
                          <a:solidFill>
                            <a:srgbClr val="FFFFFF"/>
                          </a:solidFill>
                          <a:effectLst/>
                          <a:latin typeface="Calibri" panose="020F0502020204030204" pitchFamily="34" charset="0"/>
                        </a:rPr>
                        <a:t>EV/EBITDA</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002060"/>
                    </a:solidFill>
                  </a:tcPr>
                </a:tc>
                <a:extLst>
                  <a:ext uri="{0D108BD9-81ED-4DB2-BD59-A6C34878D82A}">
                    <a16:rowId xmlns:a16="http://schemas.microsoft.com/office/drawing/2014/main" val="2520542436"/>
                  </a:ext>
                </a:extLst>
              </a:tr>
              <a:tr h="292625">
                <a:tc>
                  <a:txBody>
                    <a:bodyPr/>
                    <a:lstStyle/>
                    <a:p>
                      <a:pPr algn="ctr" rtl="0" fontAlgn="b"/>
                      <a:r>
                        <a:rPr lang="en-US" sz="800" b="0" i="0" u="none" strike="noStrike">
                          <a:solidFill>
                            <a:srgbClr val="000000"/>
                          </a:solidFill>
                          <a:effectLst/>
                          <a:latin typeface="Calibri" panose="020F0502020204030204" pitchFamily="34" charset="0"/>
                        </a:rPr>
                        <a:t>8.3.2019</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US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Civitas Solutions Inc</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Provides home and community-based services to must-serve individuals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Centerbridge Partners L.P</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1384,3</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7.9</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396512144"/>
                  </a:ext>
                </a:extLst>
              </a:tr>
              <a:tr h="273117">
                <a:tc>
                  <a:txBody>
                    <a:bodyPr/>
                    <a:lstStyle/>
                    <a:p>
                      <a:pPr algn="ctr" rtl="0" fontAlgn="b"/>
                      <a:r>
                        <a:rPr lang="en-US" sz="800" b="0" i="0" u="none" strike="noStrike">
                          <a:solidFill>
                            <a:srgbClr val="000000"/>
                          </a:solidFill>
                          <a:effectLst/>
                          <a:latin typeface="Calibri" panose="020F0502020204030204" pitchFamily="34" charset="0"/>
                        </a:rPr>
                        <a:t>2.1.2019</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US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Compassionate Care Hospice Group Inc</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Provides hospice care services to patients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Amedisys Hospice L.L.C.</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340</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12.6</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81481221"/>
                  </a:ext>
                </a:extLst>
              </a:tr>
              <a:tr h="273117">
                <a:tc>
                  <a:txBody>
                    <a:bodyPr/>
                    <a:lstStyle/>
                    <a:p>
                      <a:pPr algn="ctr" rtl="0" fontAlgn="b"/>
                      <a:r>
                        <a:rPr lang="en-US" sz="800" b="0" i="0" u="none" strike="noStrike">
                          <a:solidFill>
                            <a:srgbClr val="000000"/>
                          </a:solidFill>
                          <a:effectLst/>
                          <a:latin typeface="Calibri" panose="020F0502020204030204" pitchFamily="34" charset="0"/>
                        </a:rPr>
                        <a:t>21.12.2017</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UK</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The Regard Partnership</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Specialist care provider for mental health and disabilities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AMP Capital Partners</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€405m</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b"/>
                      <a:r>
                        <a:rPr lang="en-US" sz="800" b="0" i="0" u="none" strike="noStrike">
                          <a:solidFill>
                            <a:srgbClr val="000000"/>
                          </a:solidFill>
                          <a:effectLst/>
                          <a:latin typeface="Calibri" panose="020F0502020204030204" pitchFamily="34" charset="0"/>
                        </a:rPr>
                        <a:t>14.5</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887747898"/>
                  </a:ext>
                </a:extLst>
              </a:tr>
              <a:tr h="409675">
                <a:tc>
                  <a:txBody>
                    <a:bodyPr/>
                    <a:lstStyle/>
                    <a:p>
                      <a:pPr algn="ctr" rtl="0" fontAlgn="b"/>
                      <a:r>
                        <a:rPr lang="en-US" sz="800" b="0" i="0" u="none" strike="noStrike">
                          <a:solidFill>
                            <a:srgbClr val="000000"/>
                          </a:solidFill>
                          <a:effectLst/>
                          <a:latin typeface="Calibri" panose="020F0502020204030204" pitchFamily="34" charset="0"/>
                        </a:rPr>
                        <a:t>4.12.2017</a:t>
                      </a:r>
                    </a:p>
                  </a:txBody>
                  <a:tcPr marL="0" marR="0" marT="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GER</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Alloheim Senioren-Residenzen</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Private health care home operator</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Nordic Capital</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€1070m</a:t>
                      </a:r>
                    </a:p>
                  </a:txBody>
                  <a:tcPr marL="0" marR="0" marT="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b"/>
                      <a:r>
                        <a:rPr lang="en-US" sz="800" b="0" i="0" u="none" strike="noStrike">
                          <a:solidFill>
                            <a:srgbClr val="000000"/>
                          </a:solidFill>
                          <a:effectLst/>
                          <a:latin typeface="Calibri" panose="020F0502020204030204" pitchFamily="34" charset="0"/>
                        </a:rPr>
                        <a:t>12.5</a:t>
                      </a:r>
                    </a:p>
                  </a:txBody>
                  <a:tcPr marL="0" marR="0" marT="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55132467"/>
                  </a:ext>
                </a:extLst>
              </a:tr>
            </a:tbl>
          </a:graphicData>
        </a:graphic>
      </p:graphicFrame>
    </p:spTree>
    <p:extLst>
      <p:ext uri="{BB962C8B-B14F-4D97-AF65-F5344CB8AC3E}">
        <p14:creationId xmlns:p14="http://schemas.microsoft.com/office/powerpoint/2010/main" val="3992721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aphicFrame>
        <p:nvGraphicFramePr>
          <p:cNvPr id="43" name="Chart 42">
            <a:extLst>
              <a:ext uri="{FF2B5EF4-FFF2-40B4-BE49-F238E27FC236}">
                <a16:creationId xmlns:a16="http://schemas.microsoft.com/office/drawing/2014/main" id="{126EDDBA-781A-49C9-A241-A8DEEA0C18CA}"/>
              </a:ext>
            </a:extLst>
          </p:cNvPr>
          <p:cNvGraphicFramePr>
            <a:graphicFrameLocks/>
          </p:cNvGraphicFramePr>
          <p:nvPr>
            <p:extLst>
              <p:ext uri="{D42A27DB-BD31-4B8C-83A1-F6EECF244321}">
                <p14:modId xmlns:p14="http://schemas.microsoft.com/office/powerpoint/2010/main" val="3973550769"/>
              </p:ext>
            </p:extLst>
          </p:nvPr>
        </p:nvGraphicFramePr>
        <p:xfrm>
          <a:off x="4797593" y="1568796"/>
          <a:ext cx="6754265" cy="29946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Google Shape;232;p5">
            <a:extLst>
              <a:ext uri="{FF2B5EF4-FFF2-40B4-BE49-F238E27FC236}">
                <a16:creationId xmlns:a16="http://schemas.microsoft.com/office/drawing/2014/main" id="{B962B9B4-81AD-4778-B8D5-BCFD75328D12}"/>
              </a:ext>
            </a:extLst>
          </p:cNvPr>
          <p:cNvGraphicFramePr/>
          <p:nvPr>
            <p:extLst>
              <p:ext uri="{D42A27DB-BD31-4B8C-83A1-F6EECF244321}">
                <p14:modId xmlns:p14="http://schemas.microsoft.com/office/powerpoint/2010/main" val="2042623313"/>
              </p:ext>
            </p:extLst>
          </p:nvPr>
        </p:nvGraphicFramePr>
        <p:xfrm>
          <a:off x="594713" y="3904599"/>
          <a:ext cx="3951901" cy="613700"/>
        </p:xfrm>
        <a:graphic>
          <a:graphicData uri="http://schemas.openxmlformats.org/drawingml/2006/table">
            <a:tbl>
              <a:tblPr>
                <a:noFill/>
              </a:tblPr>
              <a:tblGrid>
                <a:gridCol w="2704376">
                  <a:extLst>
                    <a:ext uri="{9D8B030D-6E8A-4147-A177-3AD203B41FA5}">
                      <a16:colId xmlns:a16="http://schemas.microsoft.com/office/drawing/2014/main" val="20000"/>
                    </a:ext>
                  </a:extLst>
                </a:gridCol>
                <a:gridCol w="1247525">
                  <a:extLst>
                    <a:ext uri="{9D8B030D-6E8A-4147-A177-3AD203B41FA5}">
                      <a16:colId xmlns:a16="http://schemas.microsoft.com/office/drawing/2014/main" val="20001"/>
                    </a:ext>
                  </a:extLst>
                </a:gridCol>
              </a:tblGrid>
              <a:tr h="306850">
                <a:tc>
                  <a:txBody>
                    <a:bodyPr/>
                    <a:lstStyle/>
                    <a:p>
                      <a:pPr marL="0" marR="0" lvl="0" indent="0" algn="l" rtl="0">
                        <a:lnSpc>
                          <a:spcPct val="100000"/>
                        </a:lnSpc>
                        <a:spcBef>
                          <a:spcPts val="0"/>
                        </a:spcBef>
                        <a:spcAft>
                          <a:spcPts val="0"/>
                        </a:spcAft>
                        <a:buClr>
                          <a:srgbClr val="000000"/>
                        </a:buClr>
                        <a:buSzPts val="1100"/>
                        <a:buFont typeface="Arial"/>
                        <a:buNone/>
                      </a:pPr>
                      <a:r>
                        <a:rPr lang="fi-FI" sz="1100" b="0" i="0" u="none" strike="noStrike" cap="none">
                          <a:solidFill>
                            <a:srgbClr val="000000"/>
                          </a:solidFill>
                          <a:latin typeface="Calibri"/>
                          <a:cs typeface="Calibri"/>
                          <a:sym typeface="Calibri"/>
                        </a:rPr>
                        <a:t>Market </a:t>
                      </a:r>
                      <a:r>
                        <a:rPr lang="fi-FI" sz="1100" b="0" i="0" u="none" strike="noStrike" cap="none" err="1">
                          <a:solidFill>
                            <a:srgbClr val="000000"/>
                          </a:solidFill>
                          <a:latin typeface="Calibri"/>
                          <a:cs typeface="Calibri"/>
                          <a:sym typeface="Calibri"/>
                        </a:rPr>
                        <a:t>entity</a:t>
                      </a:r>
                      <a:r>
                        <a:rPr lang="fi-FI" sz="1100" b="0" i="0" u="none" strike="noStrike" cap="none">
                          <a:solidFill>
                            <a:srgbClr val="000000"/>
                          </a:solidFill>
                          <a:latin typeface="Calibri"/>
                          <a:cs typeface="Calibri"/>
                          <a:sym typeface="Calibri"/>
                        </a:rPr>
                        <a:t> </a:t>
                      </a:r>
                      <a:r>
                        <a:rPr lang="fi-FI" sz="1100" b="0" i="0" u="none" strike="noStrike" cap="none" err="1">
                          <a:solidFill>
                            <a:srgbClr val="000000"/>
                          </a:solidFill>
                          <a:latin typeface="Calibri"/>
                          <a:cs typeface="Calibri"/>
                          <a:sym typeface="Calibri"/>
                        </a:rPr>
                        <a:t>value</a:t>
                      </a:r>
                      <a:r>
                        <a:rPr lang="fi-FI" sz="1100" b="0" i="0" u="none" strike="noStrike" cap="none">
                          <a:solidFill>
                            <a:srgbClr val="000000"/>
                          </a:solidFill>
                          <a:latin typeface="Calibri"/>
                          <a:cs typeface="Calibri"/>
                          <a:sym typeface="Calibri"/>
                        </a:rPr>
                        <a:t> (2019 </a:t>
                      </a:r>
                      <a:r>
                        <a:rPr lang="fi-FI" sz="1100" b="0" i="0" u="none" strike="noStrike" cap="none" err="1">
                          <a:solidFill>
                            <a:srgbClr val="000000"/>
                          </a:solidFill>
                          <a:latin typeface="Calibri"/>
                          <a:cs typeface="Calibri"/>
                          <a:sym typeface="Calibri"/>
                        </a:rPr>
                        <a:t>balance</a:t>
                      </a:r>
                      <a:r>
                        <a:rPr lang="fi-FI" sz="1100" b="0" i="0" u="none" strike="noStrike" cap="none">
                          <a:solidFill>
                            <a:srgbClr val="000000"/>
                          </a:solidFill>
                          <a:latin typeface="Calibri"/>
                          <a:cs typeface="Calibri"/>
                          <a:sym typeface="Calibri"/>
                        </a:rPr>
                        <a:t> </a:t>
                      </a:r>
                      <a:r>
                        <a:rPr lang="fi-FI" sz="1100" b="0" i="0" u="none" strike="noStrike" cap="none" err="1">
                          <a:solidFill>
                            <a:srgbClr val="000000"/>
                          </a:solidFill>
                          <a:latin typeface="Calibri"/>
                          <a:cs typeface="Calibri"/>
                          <a:sym typeface="Calibri"/>
                        </a:rPr>
                        <a:t>sheet</a:t>
                      </a:r>
                      <a:r>
                        <a:rPr lang="fi-FI" sz="1100" b="0" i="0" u="none" strike="noStrike" cap="none">
                          <a:solidFill>
                            <a:srgbClr val="000000"/>
                          </a:solidFill>
                          <a:latin typeface="Calibri"/>
                          <a:cs typeface="Calibri"/>
                          <a:sym typeface="Calibri"/>
                        </a:rPr>
                        <a:t>)</a:t>
                      </a:r>
                      <a:endParaRPr sz="1400" u="none" strike="noStrike" cap="none"/>
                    </a:p>
                  </a:txBody>
                  <a:tcPr marL="6175" marR="6175" marT="6175"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100"/>
                        <a:buFont typeface="Arial"/>
                        <a:buNone/>
                      </a:pPr>
                      <a:r>
                        <a:rPr lang="fi-FI" sz="1100" b="0" i="0" u="none" strike="noStrike" cap="none">
                          <a:solidFill>
                            <a:srgbClr val="000000"/>
                          </a:solidFill>
                          <a:latin typeface="Calibri"/>
                          <a:cs typeface="Calibri"/>
                          <a:sym typeface="Calibri"/>
                        </a:rPr>
                        <a:t>S</a:t>
                      </a:r>
                      <a:r>
                        <a:rPr lang="en-US" sz="1100" b="0" i="0" u="none" strike="noStrike" cap="none">
                          <a:solidFill>
                            <a:srgbClr val="000000"/>
                          </a:solidFill>
                          <a:latin typeface="Calibri"/>
                          <a:cs typeface="Calibri"/>
                          <a:sym typeface="Calibri"/>
                        </a:rPr>
                        <a:t>EK ~6 500m</a:t>
                      </a:r>
                      <a:endParaRPr sz="1400" u="none" strike="noStrike" cap="none"/>
                    </a:p>
                  </a:txBody>
                  <a:tcPr marL="6175" marR="6175" marT="6175"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06850">
                <a:tc>
                  <a:txBody>
                    <a:bodyPr/>
                    <a:lstStyle/>
                    <a:p>
                      <a:pPr marL="0" marR="0" lvl="0" indent="0" algn="l" rtl="0">
                        <a:lnSpc>
                          <a:spcPct val="100000"/>
                        </a:lnSpc>
                        <a:spcBef>
                          <a:spcPts val="0"/>
                        </a:spcBef>
                        <a:spcAft>
                          <a:spcPts val="0"/>
                        </a:spcAft>
                        <a:buClr>
                          <a:srgbClr val="000000"/>
                        </a:buClr>
                        <a:buSzPts val="1100"/>
                        <a:buFont typeface="Arial"/>
                        <a:buNone/>
                      </a:pPr>
                      <a:r>
                        <a:rPr lang="fi-FI" sz="1000" u="none" strike="noStrike" cap="none" err="1">
                          <a:latin typeface="Arial" panose="020B0604020202020204" pitchFamily="34" charset="0"/>
                          <a:cs typeface="Arial" panose="020B0604020202020204" pitchFamily="34" charset="0"/>
                        </a:rPr>
                        <a:t>Share</a:t>
                      </a:r>
                      <a:r>
                        <a:rPr lang="fi-FI" sz="1000" u="none" strike="noStrike" cap="none">
                          <a:latin typeface="Arial" panose="020B0604020202020204" pitchFamily="34" charset="0"/>
                          <a:cs typeface="Arial" panose="020B0604020202020204" pitchFamily="34" charset="0"/>
                        </a:rPr>
                        <a:t> </a:t>
                      </a:r>
                      <a:r>
                        <a:rPr lang="fi-FI" sz="1000" u="none" strike="noStrike" cap="none" err="1">
                          <a:latin typeface="Arial" panose="020B0604020202020204" pitchFamily="34" charset="0"/>
                          <a:cs typeface="Arial" panose="020B0604020202020204" pitchFamily="34" charset="0"/>
                        </a:rPr>
                        <a:t>price</a:t>
                      </a:r>
                      <a:r>
                        <a:rPr lang="fi-FI" sz="1000" u="none" strike="noStrike" cap="none">
                          <a:latin typeface="Arial" panose="020B0604020202020204" pitchFamily="34" charset="0"/>
                          <a:cs typeface="Arial" panose="020B0604020202020204" pitchFamily="34" charset="0"/>
                        </a:rPr>
                        <a:t> (30.10.2020)</a:t>
                      </a:r>
                      <a:endParaRPr sz="1000" u="none" strike="noStrike" cap="none">
                        <a:latin typeface="Arial" panose="020B0604020202020204" pitchFamily="34" charset="0"/>
                        <a:cs typeface="Arial" panose="020B0604020202020204" pitchFamily="34" charset="0"/>
                      </a:endParaRPr>
                    </a:p>
                  </a:txBody>
                  <a:tcPr marL="6175" marR="6175" marT="6175"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Calibri"/>
                          <a:ea typeface="Calibri"/>
                          <a:cs typeface="Calibri"/>
                          <a:sym typeface="Calibri"/>
                        </a:rPr>
                        <a:t>SEK 53.0</a:t>
                      </a:r>
                      <a:endParaRPr sz="1400" u="none" strike="noStrike" cap="none"/>
                    </a:p>
                  </a:txBody>
                  <a:tcPr marL="6175" marR="6175" marT="6175"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1"/>
                  </a:ext>
                </a:extLst>
              </a:tr>
            </a:tbl>
          </a:graphicData>
        </a:graphic>
      </p:graphicFrame>
      <p:sp>
        <p:nvSpPr>
          <p:cNvPr id="226" name="Google Shape;226;p5"/>
          <p:cNvSpPr/>
          <p:nvPr/>
        </p:nvSpPr>
        <p:spPr>
          <a:xfrm>
            <a:off x="591701" y="1633762"/>
            <a:ext cx="3951910" cy="1821660"/>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spcAft>
                <a:spcPts val="600"/>
              </a:spcAft>
              <a:buClr>
                <a:srgbClr val="000000"/>
              </a:buClr>
              <a:buSzPts val="1000"/>
            </a:pPr>
            <a:r>
              <a:rPr lang="en-US" sz="1000">
                <a:solidFill>
                  <a:srgbClr val="000000"/>
                </a:solidFill>
                <a:latin typeface="Arial"/>
                <a:ea typeface="Arial"/>
                <a:cs typeface="Arial"/>
              </a:rPr>
              <a:t>According to the financial statements of Humana and current market value of shares, the market assumes Humana to be worth approximately SEK 6 500m (given the 31.12.2019 liabilities, cash and average shares outstanding and current share price of SEK 53 on 30.10.2020). For P/E values we get enterprise value by adding the net interest bearing debt of Humana SEK 3 712m to the values.</a:t>
            </a:r>
          </a:p>
          <a:p>
            <a:pPr>
              <a:spcAft>
                <a:spcPts val="600"/>
              </a:spcAft>
              <a:buClr>
                <a:srgbClr val="000000"/>
              </a:buClr>
              <a:buSzPts val="1000"/>
            </a:pPr>
            <a:r>
              <a:rPr lang="en-US" sz="1000">
                <a:solidFill>
                  <a:srgbClr val="000000"/>
                </a:solidFill>
                <a:latin typeface="Arial"/>
                <a:ea typeface="Arial"/>
                <a:cs typeface="Arial"/>
              </a:rPr>
              <a:t>The implied enterprise value ranges on the football field represent the values around the median value.</a:t>
            </a:r>
            <a:endParaRPr lang="en-US" sz="1000">
              <a:solidFill>
                <a:srgbClr val="FF0000"/>
              </a:solidFill>
              <a:latin typeface="Arial"/>
              <a:ea typeface="Arial"/>
              <a:cs typeface="Arial"/>
            </a:endParaRPr>
          </a:p>
          <a:p>
            <a:pPr>
              <a:spcAft>
                <a:spcPts val="600"/>
              </a:spcAft>
              <a:buClr>
                <a:srgbClr val="000000"/>
              </a:buClr>
              <a:buSzPts val="1000"/>
            </a:pPr>
            <a:endParaRPr lang="en-US" sz="1000">
              <a:solidFill>
                <a:srgbClr val="000000"/>
              </a:solidFill>
              <a:latin typeface="Arial"/>
              <a:ea typeface="Arial"/>
              <a:cs typeface="Arial"/>
            </a:endParaRPr>
          </a:p>
          <a:p>
            <a:pPr marL="171450" indent="-171450">
              <a:buClr>
                <a:srgbClr val="000000"/>
              </a:buClr>
              <a:buSzPts val="1000"/>
              <a:buFont typeface="Arial"/>
              <a:buChar char="•"/>
            </a:pPr>
            <a:endParaRPr lang="en-US" sz="1000" b="0" i="0" u="none" strike="noStrike" cap="none">
              <a:solidFill>
                <a:srgbClr val="000000"/>
              </a:solidFill>
              <a:latin typeface="Arial"/>
              <a:ea typeface="Arial"/>
              <a:cs typeface="Arial"/>
            </a:endParaRPr>
          </a:p>
        </p:txBody>
      </p:sp>
      <p:sp>
        <p:nvSpPr>
          <p:cNvPr id="227" name="Google Shape;227;p5"/>
          <p:cNvSpPr txBox="1"/>
          <p:nvPr/>
        </p:nvSpPr>
        <p:spPr>
          <a:xfrm>
            <a:off x="591710" y="1329496"/>
            <a:ext cx="3954596" cy="26157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Overview</a:t>
            </a:r>
          </a:p>
        </p:txBody>
      </p:sp>
      <p:sp>
        <p:nvSpPr>
          <p:cNvPr id="228" name="Google Shape;228;p5"/>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132E57"/>
              </a:buClr>
              <a:buSzPts val="2000"/>
              <a:buFont typeface="Arial"/>
              <a:buNone/>
            </a:pPr>
            <a:r>
              <a:rPr lang="en-US" sz="2000" b="1" i="0" u="none" strike="noStrike" cap="none">
                <a:solidFill>
                  <a:srgbClr val="132E57"/>
                </a:solidFill>
                <a:latin typeface="Arial"/>
                <a:ea typeface="Arial"/>
                <a:cs typeface="Arial"/>
                <a:sym typeface="Arial"/>
              </a:rPr>
              <a:t>Valuation summary</a:t>
            </a: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591711" y="843151"/>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600"/>
              <a:buFont typeface="Arial"/>
              <a:buNone/>
            </a:pPr>
            <a:r>
              <a:rPr lang="en-US" sz="1600" b="0" i="0" u="none" strike="noStrike" cap="none">
                <a:solidFill>
                  <a:srgbClr val="132E57"/>
                </a:solidFill>
                <a:latin typeface="Arial"/>
                <a:ea typeface="Arial"/>
                <a:cs typeface="Arial"/>
                <a:sym typeface="Arial"/>
              </a:rPr>
              <a:t>Paying SEK 50.49 per share (4.7 % discount) makes sense from valuation perspective </a:t>
            </a:r>
            <a:endParaRPr sz="1400" b="0" i="0" u="none" strike="noStrike" cap="none">
              <a:solidFill>
                <a:srgbClr val="000000"/>
              </a:solidFill>
              <a:latin typeface="Arial"/>
              <a:ea typeface="Arial"/>
              <a:cs typeface="Arial"/>
              <a:sym typeface="Arial"/>
            </a:endParaRPr>
          </a:p>
        </p:txBody>
      </p:sp>
      <p:sp>
        <p:nvSpPr>
          <p:cNvPr id="230" name="Google Shape;230;p5"/>
          <p:cNvSpPr txBox="1"/>
          <p:nvPr/>
        </p:nvSpPr>
        <p:spPr>
          <a:xfrm>
            <a:off x="591710" y="4657205"/>
            <a:ext cx="3951901"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Implied share prices  (SEK)</a:t>
            </a:r>
            <a:endParaRPr sz="1400" b="0" i="0" u="none" strike="noStrike" cap="none">
              <a:solidFill>
                <a:srgbClr val="000000"/>
              </a:solidFill>
              <a:latin typeface="Arial"/>
              <a:ea typeface="Arial"/>
              <a:cs typeface="Arial"/>
              <a:sym typeface="Arial"/>
            </a:endParaRPr>
          </a:p>
        </p:txBody>
      </p:sp>
      <p:sp>
        <p:nvSpPr>
          <p:cNvPr id="231" name="Google Shape;231;p5"/>
          <p:cNvSpPr/>
          <p:nvPr/>
        </p:nvSpPr>
        <p:spPr>
          <a:xfrm>
            <a:off x="4746654" y="1281520"/>
            <a:ext cx="4397345" cy="24075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u="sng" strike="noStrike" cap="none">
                <a:solidFill>
                  <a:srgbClr val="132E57"/>
                </a:solidFill>
                <a:latin typeface="Arial"/>
                <a:ea typeface="Arial"/>
                <a:cs typeface="Arial"/>
                <a:sym typeface="Arial"/>
              </a:rPr>
              <a:t>Implied enterprise values relative to the market valuation</a:t>
            </a:r>
            <a:endParaRPr sz="1400" b="0" i="0" u="none" strike="noStrike" cap="none">
              <a:solidFill>
                <a:srgbClr val="000000"/>
              </a:solidFill>
              <a:latin typeface="Arial"/>
              <a:ea typeface="Arial"/>
              <a:cs typeface="Arial"/>
              <a:sym typeface="Arial"/>
            </a:endParaRPr>
          </a:p>
        </p:txBody>
      </p:sp>
      <p:graphicFrame>
        <p:nvGraphicFramePr>
          <p:cNvPr id="232" name="Google Shape;232;p5"/>
          <p:cNvGraphicFramePr/>
          <p:nvPr>
            <p:extLst>
              <p:ext uri="{D42A27DB-BD31-4B8C-83A1-F6EECF244321}">
                <p14:modId xmlns:p14="http://schemas.microsoft.com/office/powerpoint/2010/main" val="4206552972"/>
              </p:ext>
            </p:extLst>
          </p:nvPr>
        </p:nvGraphicFramePr>
        <p:xfrm>
          <a:off x="591710" y="4957729"/>
          <a:ext cx="3951901" cy="920550"/>
        </p:xfrm>
        <a:graphic>
          <a:graphicData uri="http://schemas.openxmlformats.org/drawingml/2006/table">
            <a:tbl>
              <a:tblPr>
                <a:noFill/>
              </a:tblPr>
              <a:tblGrid>
                <a:gridCol w="2704376">
                  <a:extLst>
                    <a:ext uri="{9D8B030D-6E8A-4147-A177-3AD203B41FA5}">
                      <a16:colId xmlns:a16="http://schemas.microsoft.com/office/drawing/2014/main" val="20000"/>
                    </a:ext>
                  </a:extLst>
                </a:gridCol>
                <a:gridCol w="1247525">
                  <a:extLst>
                    <a:ext uri="{9D8B030D-6E8A-4147-A177-3AD203B41FA5}">
                      <a16:colId xmlns:a16="http://schemas.microsoft.com/office/drawing/2014/main" val="20001"/>
                    </a:ext>
                  </a:extLst>
                </a:gridCol>
              </a:tblGrid>
              <a:tr h="306850">
                <a:tc>
                  <a:txBody>
                    <a:bodyPr/>
                    <a:lstStyle/>
                    <a:p>
                      <a:pPr marL="0" marR="0" lvl="0" indent="0" algn="l" rtl="0">
                        <a:lnSpc>
                          <a:spcPct val="100000"/>
                        </a:lnSpc>
                        <a:spcBef>
                          <a:spcPts val="0"/>
                        </a:spcBef>
                        <a:spcAft>
                          <a:spcPts val="0"/>
                        </a:spcAft>
                        <a:buClr>
                          <a:srgbClr val="000000"/>
                        </a:buClr>
                        <a:buSzPts val="1100"/>
                        <a:buFont typeface="Arial"/>
                        <a:buNone/>
                      </a:pPr>
                      <a:r>
                        <a:rPr lang="fi-FI" sz="1100" b="0" i="0" u="none" strike="noStrike" cap="none">
                          <a:solidFill>
                            <a:srgbClr val="000000"/>
                          </a:solidFill>
                          <a:latin typeface="Calibri"/>
                          <a:cs typeface="Calibri"/>
                          <a:sym typeface="Calibri"/>
                        </a:rPr>
                        <a:t>DCF (WACC 7</a:t>
                      </a:r>
                      <a:r>
                        <a:rPr lang="fi-FI" sz="1100" b="0" i="0" u="none" strike="noStrike" cap="none">
                          <a:solidFill>
                            <a:srgbClr val="000000"/>
                          </a:solidFill>
                          <a:latin typeface="Calibri"/>
                          <a:cs typeface="Calibri"/>
                        </a:rPr>
                        <a:t> </a:t>
                      </a:r>
                      <a:r>
                        <a:rPr lang="fi-FI" sz="1100" b="0" i="0" u="none" strike="noStrike" cap="none">
                          <a:solidFill>
                            <a:srgbClr val="000000"/>
                          </a:solidFill>
                          <a:latin typeface="Calibri"/>
                          <a:cs typeface="Calibri"/>
                          <a:sym typeface="Calibri"/>
                        </a:rPr>
                        <a:t>%, </a:t>
                      </a:r>
                      <a:r>
                        <a:rPr lang="fi-FI" sz="1100" b="0" i="0" u="none" strike="noStrike" cap="none" err="1">
                          <a:solidFill>
                            <a:srgbClr val="000000"/>
                          </a:solidFill>
                          <a:latin typeface="Calibri"/>
                          <a:cs typeface="Calibri"/>
                          <a:sym typeface="Calibri"/>
                        </a:rPr>
                        <a:t>terminal</a:t>
                      </a:r>
                      <a:r>
                        <a:rPr lang="fi-FI" sz="1100" b="0" i="0" u="none" strike="noStrike" cap="none">
                          <a:solidFill>
                            <a:srgbClr val="000000"/>
                          </a:solidFill>
                          <a:latin typeface="Calibri"/>
                          <a:cs typeface="Calibri"/>
                          <a:sym typeface="Calibri"/>
                        </a:rPr>
                        <a:t> </a:t>
                      </a:r>
                      <a:r>
                        <a:rPr lang="fi-FI" sz="1100" b="0" i="0" u="none" strike="noStrike" cap="none" err="1">
                          <a:solidFill>
                            <a:srgbClr val="000000"/>
                          </a:solidFill>
                          <a:latin typeface="Calibri"/>
                          <a:cs typeface="Calibri"/>
                          <a:sym typeface="Calibri"/>
                        </a:rPr>
                        <a:t>growth</a:t>
                      </a:r>
                      <a:r>
                        <a:rPr lang="fi-FI" sz="1100" b="0" i="0" u="none" strike="noStrike" cap="none">
                          <a:solidFill>
                            <a:srgbClr val="000000"/>
                          </a:solidFill>
                          <a:latin typeface="Calibri"/>
                          <a:cs typeface="Calibri"/>
                          <a:sym typeface="Calibri"/>
                        </a:rPr>
                        <a:t> 1</a:t>
                      </a:r>
                      <a:r>
                        <a:rPr lang="fi-FI" sz="1100" b="0" i="0" u="none" strike="noStrike" cap="none">
                          <a:solidFill>
                            <a:srgbClr val="000000"/>
                          </a:solidFill>
                          <a:latin typeface="Calibri"/>
                          <a:cs typeface="Calibri"/>
                        </a:rPr>
                        <a:t> </a:t>
                      </a:r>
                      <a:r>
                        <a:rPr lang="fi-FI" sz="1100" b="0" i="0" u="none" strike="noStrike" cap="none">
                          <a:solidFill>
                            <a:srgbClr val="000000"/>
                          </a:solidFill>
                          <a:latin typeface="Calibri"/>
                          <a:cs typeface="Calibri"/>
                          <a:sym typeface="Calibri"/>
                        </a:rPr>
                        <a:t>%)</a:t>
                      </a:r>
                      <a:endParaRPr sz="1400" u="none" strike="noStrike" cap="none"/>
                    </a:p>
                  </a:txBody>
                  <a:tcPr marL="6175" marR="6175" marT="6175" marB="0" anchor="ctr">
                    <a:lnL w="12700" cap="flat" cmpd="sng" algn="ctr">
                      <a:solidFill>
                        <a:schemeClr val="tx1"/>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rgbClr val="9BC2E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Calibri"/>
                          <a:cs typeface="Calibri"/>
                          <a:sym typeface="Calibri"/>
                        </a:rPr>
                        <a:t>50.49</a:t>
                      </a:r>
                      <a:endParaRPr sz="1400" u="none" strike="noStrike" cap="none"/>
                    </a:p>
                  </a:txBody>
                  <a:tcPr marL="6175" marR="6175" marT="6175" marB="0" anchor="ctr">
                    <a:lnL w="9525" cap="flat" cmpd="sng">
                      <a:solidFill>
                        <a:srgbClr val="000000">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BC2E6"/>
                      </a:solidFill>
                      <a:prstDash val="solid"/>
                      <a:round/>
                      <a:headEnd type="none" w="sm" len="sm"/>
                      <a:tailEnd type="none" w="sm" len="sm"/>
                    </a:lnB>
                  </a:tcPr>
                </a:tc>
                <a:extLst>
                  <a:ext uri="{0D108BD9-81ED-4DB2-BD59-A6C34878D82A}">
                    <a16:rowId xmlns:a16="http://schemas.microsoft.com/office/drawing/2014/main" val="10000"/>
                  </a:ext>
                </a:extLst>
              </a:tr>
              <a:tr h="306850">
                <a:tc>
                  <a:txBody>
                    <a:bodyPr/>
                    <a:lstStyle/>
                    <a:p>
                      <a:pPr marL="0" marR="0" lvl="0" indent="0" algn="l" rtl="0">
                        <a:lnSpc>
                          <a:spcPct val="100000"/>
                        </a:lnSpc>
                        <a:spcBef>
                          <a:spcPts val="0"/>
                        </a:spcBef>
                        <a:spcAft>
                          <a:spcPts val="0"/>
                        </a:spcAft>
                        <a:buClr>
                          <a:srgbClr val="000000"/>
                        </a:buClr>
                        <a:buSzPts val="1100"/>
                        <a:buFont typeface="Arial"/>
                        <a:buNone/>
                      </a:pPr>
                      <a:r>
                        <a:rPr lang="en-US" sz="1000" u="none" strike="noStrike" cap="none">
                          <a:latin typeface="Arial"/>
                          <a:cs typeface="Arial"/>
                        </a:rPr>
                        <a:t>EV/EBITDA 2019 (European median)</a:t>
                      </a:r>
                    </a:p>
                  </a:txBody>
                  <a:tcPr marL="6175" marR="6175" marT="6175" marB="0" anchor="ctr">
                    <a:lnL w="12700" cap="flat" cmpd="sng" algn="ctr">
                      <a:solidFill>
                        <a:schemeClr val="tx1"/>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9BC2E6"/>
                      </a:solidFill>
                      <a:prstDash val="solid"/>
                      <a:round/>
                      <a:headEnd type="none" w="sm" len="sm"/>
                      <a:tailEnd type="none" w="sm" len="sm"/>
                    </a:lnT>
                    <a:lnB w="9525" cap="flat" cmpd="sng">
                      <a:solidFill>
                        <a:srgbClr val="9BC2E6"/>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Calibri"/>
                          <a:cs typeface="Calibri"/>
                        </a:rPr>
                        <a:t>68.77</a:t>
                      </a:r>
                      <a:endParaRPr sz="1100" b="0" i="0" u="none" strike="noStrike" cap="none">
                        <a:solidFill>
                          <a:srgbClr val="000000"/>
                        </a:solidFill>
                        <a:latin typeface="Calibri"/>
                        <a:cs typeface="Calibri"/>
                      </a:endParaRPr>
                    </a:p>
                  </a:txBody>
                  <a:tcPr marL="6175" marR="6175" marT="6175" marB="0" anchor="ctr">
                    <a:lnL w="9525" cap="flat" cmpd="sng">
                      <a:solidFill>
                        <a:srgbClr val="000000">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rgbClr val="9BC2E6"/>
                      </a:solidFill>
                      <a:prstDash val="solid"/>
                      <a:round/>
                      <a:headEnd type="none" w="sm" len="sm"/>
                      <a:tailEnd type="none" w="sm" len="sm"/>
                    </a:lnT>
                    <a:lnB w="9525" cap="flat" cmpd="sng">
                      <a:solidFill>
                        <a:srgbClr val="9BC2E6"/>
                      </a:solidFill>
                      <a:prstDash val="solid"/>
                      <a:round/>
                      <a:headEnd type="none" w="sm" len="sm"/>
                      <a:tailEnd type="none" w="sm" len="sm"/>
                    </a:lnB>
                    <a:solidFill>
                      <a:srgbClr val="DDEBF7"/>
                    </a:solidFill>
                  </a:tcPr>
                </a:tc>
                <a:extLst>
                  <a:ext uri="{0D108BD9-81ED-4DB2-BD59-A6C34878D82A}">
                    <a16:rowId xmlns:a16="http://schemas.microsoft.com/office/drawing/2014/main" val="10001"/>
                  </a:ext>
                </a:extLst>
              </a:tr>
              <a:tr h="306850">
                <a:tc>
                  <a:txBody>
                    <a:bodyPr/>
                    <a:lstStyle/>
                    <a:p>
                      <a:pPr marL="0" marR="0" lvl="0" indent="0" algn="l" rtl="0">
                        <a:lnSpc>
                          <a:spcPct val="100000"/>
                        </a:lnSpc>
                        <a:spcBef>
                          <a:spcPts val="0"/>
                        </a:spcBef>
                        <a:spcAft>
                          <a:spcPts val="0"/>
                        </a:spcAft>
                        <a:buClr>
                          <a:srgbClr val="000000"/>
                        </a:buClr>
                        <a:buSzPts val="1100"/>
                        <a:buFont typeface="Calibri"/>
                        <a:buNone/>
                      </a:pPr>
                      <a:r>
                        <a:rPr lang="en-US" sz="1000" u="none" strike="noStrike" cap="none">
                          <a:latin typeface="Arial"/>
                          <a:cs typeface="Arial"/>
                        </a:rPr>
                        <a:t>EV/EBITDA 2019 (American median)</a:t>
                      </a:r>
                    </a:p>
                  </a:txBody>
                  <a:tcPr marL="6175" marR="6175" marT="6175" marB="0" anchor="ctr">
                    <a:lnL w="12700" cap="flat" cmpd="sng" algn="ctr">
                      <a:solidFill>
                        <a:schemeClr val="tx1"/>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lgn="ctr">
                      <a:solidFill>
                        <a:srgbClr val="9BC2E6"/>
                      </a:solidFill>
                      <a:prstDash val="solid"/>
                      <a:round/>
                      <a:headEnd type="none" w="sm" len="sm"/>
                      <a:tailEnd type="none" w="sm" len="sm"/>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Calibri"/>
                          <a:cs typeface="Calibri"/>
                        </a:rPr>
                        <a:t>54.30</a:t>
                      </a:r>
                      <a:endParaRPr sz="1100" b="0" i="0" u="none" strike="noStrike" cap="none">
                        <a:solidFill>
                          <a:srgbClr val="000000"/>
                        </a:solidFill>
                        <a:latin typeface="Calibri"/>
                        <a:cs typeface="Calibri"/>
                      </a:endParaRPr>
                    </a:p>
                  </a:txBody>
                  <a:tcPr marL="6175" marR="6175" marT="6175" marB="0" anchor="ctr">
                    <a:lnL w="9525" cap="flat" cmpd="sng" algn="ctr">
                      <a:solidFill>
                        <a:srgbClr val="000000">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BC2E6"/>
                      </a:solidFill>
                      <a:prstDash val="solid"/>
                      <a:round/>
                      <a:headEnd type="none" w="sm" len="sm"/>
                      <a:tailEnd type="none" w="sm" len="sm"/>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35" name="Google Shape;235;p5"/>
          <p:cNvSpPr/>
          <p:nvPr/>
        </p:nvSpPr>
        <p:spPr>
          <a:xfrm>
            <a:off x="5015135" y="5230338"/>
            <a:ext cx="6754265" cy="130585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171450" indent="-171450">
              <a:spcAft>
                <a:spcPts val="60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DCF range is +- 1pp of the Nordea Research 7,00</a:t>
            </a:r>
            <a:r>
              <a:rPr lang="en-US" sz="1000">
                <a:solidFill>
                  <a:srgbClr val="000000"/>
                </a:solidFill>
                <a:latin typeface="Arial"/>
                <a:ea typeface="Arial"/>
                <a:cs typeface="Arial"/>
                <a:sym typeface="Arial"/>
              </a:rPr>
              <a:t> </a:t>
            </a:r>
            <a:r>
              <a:rPr lang="en-US" sz="1000" b="0" i="0" u="none" strike="noStrike" cap="none">
                <a:solidFill>
                  <a:srgbClr val="000000"/>
                </a:solidFill>
                <a:latin typeface="Arial"/>
                <a:ea typeface="Arial"/>
                <a:cs typeface="Arial"/>
                <a:sym typeface="Arial"/>
              </a:rPr>
              <a:t>% WACC. This is good metric for Humana as it uses actual cash flows in the same company.</a:t>
            </a:r>
            <a:r>
              <a:rPr lang="en-US" sz="1000">
                <a:solidFill>
                  <a:srgbClr val="000000"/>
                </a:solidFill>
                <a:latin typeface="Arial"/>
                <a:ea typeface="Arial"/>
                <a:cs typeface="Arial"/>
                <a:sym typeface="Arial"/>
              </a:rPr>
              <a:t> </a:t>
            </a:r>
            <a:endParaRPr lang="en-US" sz="10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600"/>
              </a:spcAft>
              <a:buClr>
                <a:srgbClr val="000000"/>
              </a:buClr>
              <a:buSzPts val="1000"/>
              <a:buFont typeface="Arial"/>
              <a:buChar char="•"/>
            </a:pPr>
            <a:r>
              <a:rPr lang="en-US" sz="1000">
                <a:latin typeface="Arial"/>
                <a:cs typeface="Arial"/>
              </a:rPr>
              <a:t>The multiples of American and European companies are relatively close to each others based on the multiples valuations as well.</a:t>
            </a:r>
          </a:p>
          <a:p>
            <a:pPr marL="171450" marR="0" lvl="0" indent="-171450" algn="l" rtl="0">
              <a:lnSpc>
                <a:spcPct val="100000"/>
              </a:lnSpc>
              <a:spcBef>
                <a:spcPts val="0"/>
              </a:spcBef>
              <a:spcAft>
                <a:spcPts val="600"/>
              </a:spcAft>
              <a:buClr>
                <a:srgbClr val="000000"/>
              </a:buClr>
              <a:buSzPts val="1000"/>
              <a:buFont typeface="Arial"/>
              <a:buChar char="•"/>
            </a:pPr>
            <a:r>
              <a:rPr lang="en-US" sz="1000">
                <a:latin typeface="Arial"/>
                <a:cs typeface="Arial"/>
              </a:rPr>
              <a:t>However, the European multiples seem to give Humana a little higher value than the American counterparts.</a:t>
            </a:r>
          </a:p>
          <a:p>
            <a:pPr marL="171450" marR="0" lvl="0" indent="-171450" algn="l" rtl="0">
              <a:lnSpc>
                <a:spcPct val="100000"/>
              </a:lnSpc>
              <a:spcBef>
                <a:spcPts val="0"/>
              </a:spcBef>
              <a:spcAft>
                <a:spcPts val="600"/>
              </a:spcAft>
              <a:buClr>
                <a:srgbClr val="000000"/>
              </a:buClr>
              <a:buSzPts val="1000"/>
              <a:buFont typeface="Arial"/>
              <a:buChar char="•"/>
            </a:pPr>
            <a:r>
              <a:rPr lang="en-US" sz="1000">
                <a:latin typeface="Arial"/>
                <a:cs typeface="Arial"/>
              </a:rPr>
              <a:t>Most of the transactions are from the Anglo-Saxon market, which may not be the best reference to the Nordic care market</a:t>
            </a:r>
            <a:endParaRPr lang="en-US" sz="1400" b="0" i="0" u="none" strike="noStrike" cap="none">
              <a:solidFill>
                <a:srgbClr val="000000"/>
              </a:solidFill>
              <a:latin typeface="Arial"/>
              <a:ea typeface="Arial"/>
              <a:cs typeface="Arial"/>
              <a:sym typeface="Arial"/>
            </a:endParaRPr>
          </a:p>
          <a:p>
            <a:pPr marL="171450" marR="0" lvl="0" indent="-107950" algn="l" rtl="0">
              <a:lnSpc>
                <a:spcPct val="100000"/>
              </a:lnSpc>
              <a:spcBef>
                <a:spcPts val="1200"/>
              </a:spcBef>
              <a:spcAft>
                <a:spcPts val="0"/>
              </a:spcAft>
              <a:buClr>
                <a:schemeClr val="lt1"/>
              </a:buClr>
              <a:buSzPts val="1000"/>
              <a:buFont typeface="Arial"/>
              <a:buNone/>
            </a:pPr>
            <a:endParaRPr sz="1000" b="0" i="0" u="none" strike="noStrike" cap="none">
              <a:solidFill>
                <a:srgbClr val="000000"/>
              </a:solidFill>
              <a:latin typeface="Arial"/>
              <a:ea typeface="Arial"/>
              <a:cs typeface="Arial"/>
              <a:sym typeface="Arial"/>
            </a:endParaRPr>
          </a:p>
        </p:txBody>
      </p:sp>
      <p:sp>
        <p:nvSpPr>
          <p:cNvPr id="236" name="Google Shape;236;p5"/>
          <p:cNvSpPr/>
          <p:nvPr/>
        </p:nvSpPr>
        <p:spPr>
          <a:xfrm>
            <a:off x="4998457" y="4989708"/>
            <a:ext cx="3096000"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u="sng" strike="noStrike" cap="none">
                <a:solidFill>
                  <a:srgbClr val="132E57"/>
                </a:solidFill>
                <a:latin typeface="Arial"/>
                <a:ea typeface="Arial"/>
                <a:cs typeface="Arial"/>
                <a:sym typeface="Arial"/>
              </a:rPr>
              <a:t>Comments</a:t>
            </a:r>
            <a:endParaRPr sz="1400" b="0" i="0" u="none" strike="noStrike" cap="none">
              <a:solidFill>
                <a:srgbClr val="000000"/>
              </a:solidFill>
              <a:latin typeface="Arial"/>
              <a:ea typeface="Arial"/>
              <a:cs typeface="Arial"/>
              <a:sym typeface="Arial"/>
            </a:endParaRPr>
          </a:p>
        </p:txBody>
      </p:sp>
      <p:sp>
        <p:nvSpPr>
          <p:cNvPr id="17" name="Slide Number Placeholder 15">
            <a:extLst>
              <a:ext uri="{FF2B5EF4-FFF2-40B4-BE49-F238E27FC236}">
                <a16:creationId xmlns:a16="http://schemas.microsoft.com/office/drawing/2014/main" id="{11067419-B5C2-4131-89C2-141B0CD6E04B}"/>
              </a:ext>
            </a:extLst>
          </p:cNvPr>
          <p:cNvSpPr>
            <a:spLocks noGrp="1"/>
          </p:cNvSpPr>
          <p:nvPr>
            <p:ph type="sldNum" sz="quarter" idx="12"/>
          </p:nvPr>
        </p:nvSpPr>
        <p:spPr>
          <a:xfrm>
            <a:off x="8857086" y="6505212"/>
            <a:ext cx="2743200" cy="365125"/>
          </a:xfrm>
        </p:spPr>
        <p:txBody>
          <a:bodyPr/>
          <a:lstStyle/>
          <a:p>
            <a:fld id="{BEF222B1-1816-4E47-8380-83CE4F0314E4}" type="slidenum">
              <a:rPr lang="en-US" smtClean="0"/>
              <a:t>13</a:t>
            </a:fld>
            <a:endParaRPr lang="en-US"/>
          </a:p>
        </p:txBody>
      </p:sp>
      <p:sp>
        <p:nvSpPr>
          <p:cNvPr id="2" name="Google Shape;230;p5">
            <a:extLst>
              <a:ext uri="{FF2B5EF4-FFF2-40B4-BE49-F238E27FC236}">
                <a16:creationId xmlns:a16="http://schemas.microsoft.com/office/drawing/2014/main" id="{B0FE09ED-4BDA-4BE8-AFDE-70B462D8B7BE}"/>
              </a:ext>
            </a:extLst>
          </p:cNvPr>
          <p:cNvSpPr txBox="1"/>
          <p:nvPr/>
        </p:nvSpPr>
        <p:spPr>
          <a:xfrm>
            <a:off x="594704" y="3595558"/>
            <a:ext cx="3951910"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Current market value</a:t>
            </a:r>
            <a:endParaRPr sz="1400" b="0" i="0" u="none" strike="noStrike" cap="none">
              <a:solidFill>
                <a:srgbClr val="000000"/>
              </a:solidFill>
              <a:latin typeface="Arial"/>
              <a:ea typeface="Arial"/>
              <a:cs typeface="Arial"/>
              <a:sym typeface="Arial"/>
            </a:endParaRPr>
          </a:p>
        </p:txBody>
      </p:sp>
      <p:sp>
        <p:nvSpPr>
          <p:cNvPr id="4" name="Google Shape;181;p2">
            <a:extLst>
              <a:ext uri="{FF2B5EF4-FFF2-40B4-BE49-F238E27FC236}">
                <a16:creationId xmlns:a16="http://schemas.microsoft.com/office/drawing/2014/main" id="{E925FD8A-1AE6-4E9A-9595-F4E00ACF4497}"/>
              </a:ext>
            </a:extLst>
          </p:cNvPr>
          <p:cNvSpPr/>
          <p:nvPr/>
        </p:nvSpPr>
        <p:spPr>
          <a:xfrm>
            <a:off x="5118101" y="4707091"/>
            <a:ext cx="4711699" cy="261610"/>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Companies</a:t>
            </a:r>
            <a:endParaRPr sz="1000" b="0" i="0" u="none" strike="noStrike" cap="none">
              <a:solidFill>
                <a:schemeClr val="bg1"/>
              </a:solidFill>
              <a:latin typeface="Arial"/>
              <a:ea typeface="Arial"/>
              <a:cs typeface="Arial"/>
              <a:sym typeface="Arial"/>
            </a:endParaRPr>
          </a:p>
        </p:txBody>
      </p:sp>
      <p:sp>
        <p:nvSpPr>
          <p:cNvPr id="5" name="Google Shape;181;p2">
            <a:extLst>
              <a:ext uri="{FF2B5EF4-FFF2-40B4-BE49-F238E27FC236}">
                <a16:creationId xmlns:a16="http://schemas.microsoft.com/office/drawing/2014/main" id="{0449E143-F6B8-4576-ADA2-2ACCE7229ECB}"/>
              </a:ext>
            </a:extLst>
          </p:cNvPr>
          <p:cNvSpPr/>
          <p:nvPr/>
        </p:nvSpPr>
        <p:spPr>
          <a:xfrm>
            <a:off x="9871046" y="4707091"/>
            <a:ext cx="873154" cy="261610"/>
          </a:xfrm>
          <a:prstGeom prst="rect">
            <a:avLst/>
          </a:prstGeom>
          <a:solidFill>
            <a:schemeClr val="accent1">
              <a:lumMod val="75000"/>
            </a:schemeClr>
          </a:solidFill>
          <a:ln w="12700" cap="flat" cmpd="sng">
            <a:solidFill>
              <a:schemeClr val="accent1">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900" b="1" i="0" u="none" strike="noStrike" cap="none">
                <a:solidFill>
                  <a:schemeClr val="bg1"/>
                </a:solidFill>
                <a:latin typeface="Arial"/>
                <a:ea typeface="Arial"/>
                <a:cs typeface="Arial"/>
                <a:sym typeface="Arial"/>
              </a:rPr>
              <a:t>Transaction</a:t>
            </a:r>
            <a:endParaRPr sz="900" b="0" i="0" u="none" strike="noStrike" cap="none">
              <a:solidFill>
                <a:schemeClr val="bg1"/>
              </a:solidFill>
              <a:latin typeface="Arial"/>
              <a:ea typeface="Arial"/>
              <a:cs typeface="Arial"/>
              <a:sym typeface="Arial"/>
            </a:endParaRPr>
          </a:p>
        </p:txBody>
      </p:sp>
      <p:sp>
        <p:nvSpPr>
          <p:cNvPr id="6" name="Google Shape;208;p4">
            <a:extLst>
              <a:ext uri="{FF2B5EF4-FFF2-40B4-BE49-F238E27FC236}">
                <a16:creationId xmlns:a16="http://schemas.microsoft.com/office/drawing/2014/main" id="{BCAB1CA8-C23C-4521-B191-3A61CC9A3DAE}"/>
              </a:ext>
            </a:extLst>
          </p:cNvPr>
          <p:cNvSpPr/>
          <p:nvPr/>
        </p:nvSpPr>
        <p:spPr>
          <a:xfrm>
            <a:off x="5118101" y="4468791"/>
            <a:ext cx="2380764" cy="181258"/>
          </a:xfrm>
          <a:prstGeom prst="rect">
            <a:avLst/>
          </a:prstGeom>
          <a:solidFill>
            <a:schemeClr val="lt1"/>
          </a:solidFill>
          <a:ln w="12700" cap="flat" cmpd="sng">
            <a:solidFill>
              <a:srgbClr val="31538F"/>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SzPts val="1000"/>
            </a:pPr>
            <a:r>
              <a:rPr lang="en-US" sz="1000">
                <a:solidFill>
                  <a:schemeClr val="dk1"/>
                </a:solidFill>
                <a:latin typeface="Arial"/>
                <a:ea typeface="Arial"/>
                <a:cs typeface="Arial"/>
                <a:sym typeface="Arial"/>
              </a:rPr>
              <a:t>European care</a:t>
            </a:r>
            <a:endParaRPr lang="zh-CN" altLang="en-US" sz="900" i="0" u="none" strike="noStrike" cap="none">
              <a:solidFill>
                <a:srgbClr val="FFFFFF"/>
              </a:solidFill>
              <a:latin typeface="Arial"/>
              <a:ea typeface="Arial"/>
              <a:cs typeface="Arial"/>
              <a:sym typeface="Arial"/>
            </a:endParaRPr>
          </a:p>
        </p:txBody>
      </p:sp>
      <p:sp>
        <p:nvSpPr>
          <p:cNvPr id="7" name="Google Shape;181;p2">
            <a:extLst>
              <a:ext uri="{FF2B5EF4-FFF2-40B4-BE49-F238E27FC236}">
                <a16:creationId xmlns:a16="http://schemas.microsoft.com/office/drawing/2014/main" id="{2EA22CD4-B1C7-417A-B82D-FB898DD233C8}"/>
              </a:ext>
            </a:extLst>
          </p:cNvPr>
          <p:cNvSpPr/>
          <p:nvPr/>
        </p:nvSpPr>
        <p:spPr>
          <a:xfrm>
            <a:off x="10785446" y="4707091"/>
            <a:ext cx="723900" cy="261610"/>
          </a:xfrm>
          <a:prstGeom prst="rect">
            <a:avLst/>
          </a:prstGeom>
          <a:solidFill>
            <a:schemeClr val="bg2">
              <a:lumMod val="50000"/>
            </a:schemeClr>
          </a:solidFill>
          <a:ln w="12700" cap="flat" cmpd="sng">
            <a:solidFill>
              <a:schemeClr val="bg2">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DCF</a:t>
            </a:r>
            <a:endParaRPr sz="1000" b="0" i="0" u="none" strike="noStrike" cap="none">
              <a:solidFill>
                <a:schemeClr val="bg1"/>
              </a:solidFill>
              <a:latin typeface="Arial"/>
              <a:ea typeface="Arial"/>
              <a:cs typeface="Arial"/>
              <a:sym typeface="Arial"/>
            </a:endParaRPr>
          </a:p>
        </p:txBody>
      </p:sp>
      <p:sp>
        <p:nvSpPr>
          <p:cNvPr id="8" name="Google Shape;208;p4">
            <a:extLst>
              <a:ext uri="{FF2B5EF4-FFF2-40B4-BE49-F238E27FC236}">
                <a16:creationId xmlns:a16="http://schemas.microsoft.com/office/drawing/2014/main" id="{D505E225-B6D1-4E40-A5E1-0802D03AB89C}"/>
              </a:ext>
            </a:extLst>
          </p:cNvPr>
          <p:cNvSpPr/>
          <p:nvPr/>
        </p:nvSpPr>
        <p:spPr>
          <a:xfrm>
            <a:off x="7553339" y="4466330"/>
            <a:ext cx="2276461" cy="181257"/>
          </a:xfrm>
          <a:prstGeom prst="rect">
            <a:avLst/>
          </a:prstGeom>
          <a:solidFill>
            <a:schemeClr val="lt1"/>
          </a:solidFill>
          <a:ln w="12700" cap="flat" cmpd="sng">
            <a:solidFill>
              <a:srgbClr val="31538F"/>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SzPts val="1000"/>
            </a:pPr>
            <a:r>
              <a:rPr lang="en-US" sz="1000">
                <a:solidFill>
                  <a:schemeClr val="dk1"/>
                </a:solidFill>
                <a:latin typeface="Arial"/>
                <a:ea typeface="Arial"/>
                <a:cs typeface="Arial"/>
                <a:sym typeface="Arial"/>
              </a:rPr>
              <a:t>American care</a:t>
            </a:r>
            <a:endParaRPr lang="zh-CN" altLang="en-US" sz="900" i="0" u="none" strike="noStrike" cap="none">
              <a:solidFill>
                <a:srgbClr val="FFFFFF"/>
              </a:solidFill>
              <a:latin typeface="Arial"/>
              <a:ea typeface="Arial"/>
              <a:cs typeface="Arial"/>
              <a:sym typeface="Arial"/>
            </a:endParaRPr>
          </a:p>
        </p:txBody>
      </p:sp>
      <p:cxnSp>
        <p:nvCxnSpPr>
          <p:cNvPr id="10" name="Straight Connector 9">
            <a:extLst>
              <a:ext uri="{FF2B5EF4-FFF2-40B4-BE49-F238E27FC236}">
                <a16:creationId xmlns:a16="http://schemas.microsoft.com/office/drawing/2014/main" id="{9FB1E0DD-D7C0-4D9A-8B13-C78D3185EC69}"/>
              </a:ext>
            </a:extLst>
          </p:cNvPr>
          <p:cNvCxnSpPr>
            <a:cxnSpLocks/>
          </p:cNvCxnSpPr>
          <p:nvPr/>
        </p:nvCxnSpPr>
        <p:spPr>
          <a:xfrm flipV="1">
            <a:off x="7522718" y="1568795"/>
            <a:ext cx="0" cy="2637446"/>
          </a:xfrm>
          <a:prstGeom prst="line">
            <a:avLst/>
          </a:prstGeom>
          <a:ln w="19050">
            <a:solidFill>
              <a:schemeClr val="bg1">
                <a:lumMod val="6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2029A7B-4442-4997-A39A-929DAAFBE6CB}"/>
              </a:ext>
            </a:extLst>
          </p:cNvPr>
          <p:cNvCxnSpPr>
            <a:cxnSpLocks/>
          </p:cNvCxnSpPr>
          <p:nvPr/>
        </p:nvCxnSpPr>
        <p:spPr>
          <a:xfrm flipV="1">
            <a:off x="9885582" y="1591066"/>
            <a:ext cx="0" cy="2607224"/>
          </a:xfrm>
          <a:prstGeom prst="line">
            <a:avLst/>
          </a:prstGeom>
          <a:ln w="19050">
            <a:solidFill>
              <a:schemeClr val="bg1">
                <a:lumMod val="6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CA33A6-31E8-4509-8B58-710ED3E9BF79}"/>
              </a:ext>
            </a:extLst>
          </p:cNvPr>
          <p:cNvCxnSpPr>
            <a:cxnSpLocks/>
          </p:cNvCxnSpPr>
          <p:nvPr/>
        </p:nvCxnSpPr>
        <p:spPr>
          <a:xfrm>
            <a:off x="5184250" y="2910176"/>
            <a:ext cx="6325095"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FB015D4-E220-4EC7-995E-CBD4EAAF686F}"/>
              </a:ext>
            </a:extLst>
          </p:cNvPr>
          <p:cNvSpPr txBox="1"/>
          <p:nvPr/>
        </p:nvSpPr>
        <p:spPr>
          <a:xfrm>
            <a:off x="5558389" y="2910176"/>
            <a:ext cx="1590191" cy="276999"/>
          </a:xfrm>
          <a:prstGeom prst="rect">
            <a:avLst/>
          </a:prstGeom>
          <a:noFill/>
        </p:spPr>
        <p:txBody>
          <a:bodyPr wrap="square" rtlCol="0">
            <a:spAutoFit/>
          </a:bodyPr>
          <a:lstStyle/>
          <a:p>
            <a:r>
              <a:rPr lang="en-US" sz="600">
                <a:latin typeface="Arial" panose="020B0604020202020204" pitchFamily="34" charset="0"/>
                <a:cs typeface="Arial" panose="020B0604020202020204" pitchFamily="34" charset="0"/>
              </a:rPr>
              <a:t>Approximate market value of Humana (Oct 30 2020)</a:t>
            </a:r>
          </a:p>
        </p:txBody>
      </p:sp>
      <p:sp>
        <p:nvSpPr>
          <p:cNvPr id="224" name="Rectangle 223">
            <a:extLst>
              <a:ext uri="{FF2B5EF4-FFF2-40B4-BE49-F238E27FC236}">
                <a16:creationId xmlns:a16="http://schemas.microsoft.com/office/drawing/2014/main" id="{45908159-0AA2-4228-BB9E-E97DEA038CBB}"/>
              </a:ext>
            </a:extLst>
          </p:cNvPr>
          <p:cNvSpPr/>
          <p:nvPr/>
        </p:nvSpPr>
        <p:spPr>
          <a:xfrm>
            <a:off x="5184250" y="2524555"/>
            <a:ext cx="6416036" cy="803435"/>
          </a:xfrm>
          <a:prstGeom prst="rect">
            <a:avLst/>
          </a:prstGeom>
          <a:solidFill>
            <a:srgbClr val="4472C4">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41DD803-4EE1-42B3-8C8C-5717CAA6B131}"/>
              </a:ext>
            </a:extLst>
          </p:cNvPr>
          <p:cNvSpPr txBox="1"/>
          <p:nvPr/>
        </p:nvSpPr>
        <p:spPr>
          <a:xfrm>
            <a:off x="521208" y="6581439"/>
            <a:ext cx="4663042" cy="215444"/>
          </a:xfrm>
          <a:prstGeom prst="rect">
            <a:avLst/>
          </a:prstGeom>
          <a:noFill/>
        </p:spPr>
        <p:txBody>
          <a:bodyPr wrap="square" rtlCol="0">
            <a:spAutoFit/>
          </a:bodyPr>
          <a:lstStyle/>
          <a:p>
            <a:r>
              <a:rPr lang="fi-FI" sz="800" err="1">
                <a:latin typeface="Arial" panose="020B0604020202020204" pitchFamily="34" charset="0"/>
                <a:cs typeface="Arial" panose="020B0604020202020204" pitchFamily="34" charset="0"/>
              </a:rPr>
              <a:t>Sources</a:t>
            </a:r>
            <a:r>
              <a:rPr lang="fi-FI" sz="800">
                <a:latin typeface="Arial" panose="020B0604020202020204" pitchFamily="34" charset="0"/>
                <a:cs typeface="Arial" panose="020B0604020202020204" pitchFamily="34" charset="0"/>
              </a:rPr>
              <a:t>: Humana </a:t>
            </a:r>
            <a:r>
              <a:rPr lang="fi-FI" sz="800" err="1">
                <a:latin typeface="Arial" panose="020B0604020202020204" pitchFamily="34" charset="0"/>
                <a:cs typeface="Arial" panose="020B0604020202020204" pitchFamily="34" charset="0"/>
              </a:rPr>
              <a:t>annual</a:t>
            </a:r>
            <a:r>
              <a:rPr lang="fi-FI" sz="800">
                <a:latin typeface="Arial" panose="020B0604020202020204" pitchFamily="34" charset="0"/>
                <a:cs typeface="Arial" panose="020B0604020202020204" pitchFamily="34" charset="0"/>
              </a:rPr>
              <a:t> </a:t>
            </a:r>
            <a:r>
              <a:rPr lang="fi-FI" sz="800" err="1">
                <a:latin typeface="Arial" panose="020B0604020202020204" pitchFamily="34" charset="0"/>
                <a:cs typeface="Arial" panose="020B0604020202020204" pitchFamily="34" charset="0"/>
              </a:rPr>
              <a:t>report</a:t>
            </a:r>
            <a:r>
              <a:rPr lang="fi-FI" sz="800">
                <a:latin typeface="Arial" panose="020B0604020202020204" pitchFamily="34" charset="0"/>
                <a:cs typeface="Arial" panose="020B0604020202020204" pitchFamily="34" charset="0"/>
              </a:rPr>
              <a:t> 2018 and 2019, Humana </a:t>
            </a:r>
            <a:r>
              <a:rPr lang="fi-FI" sz="800" err="1">
                <a:latin typeface="Arial" panose="020B0604020202020204" pitchFamily="34" charset="0"/>
                <a:cs typeface="Arial" panose="020B0604020202020204" pitchFamily="34" charset="0"/>
              </a:rPr>
              <a:t>website,</a:t>
            </a:r>
            <a:r>
              <a:rPr lang="fi-FI" sz="800" err="1">
                <a:latin typeface="Arial"/>
                <a:cs typeface="Arial"/>
              </a:rPr>
              <a:t>Companies</a:t>
            </a:r>
            <a:r>
              <a:rPr lang="fi-FI" sz="800">
                <a:latin typeface="Arial"/>
                <a:cs typeface="Arial"/>
              </a:rPr>
              <a:t>' </a:t>
            </a:r>
            <a:r>
              <a:rPr lang="fi-FI" sz="800" err="1">
                <a:latin typeface="Arial"/>
                <a:cs typeface="Arial"/>
              </a:rPr>
              <a:t>Annual</a:t>
            </a:r>
            <a:r>
              <a:rPr lang="fi-FI" sz="800">
                <a:latin typeface="Arial"/>
                <a:cs typeface="Arial"/>
              </a:rPr>
              <a:t> </a:t>
            </a:r>
            <a:r>
              <a:rPr lang="fi-FI" sz="800" err="1">
                <a:latin typeface="Arial"/>
                <a:cs typeface="Arial"/>
              </a:rPr>
              <a:t>Reports</a:t>
            </a:r>
            <a:endParaRPr lang="en-US" sz="80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D93CBE5-BA3D-46B3-810F-E05F8A77CE47}"/>
              </a:ext>
            </a:extLst>
          </p:cNvPr>
          <p:cNvSpPr/>
          <p:nvPr/>
        </p:nvSpPr>
        <p:spPr>
          <a:xfrm>
            <a:off x="591711" y="760552"/>
            <a:ext cx="11008578" cy="573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800" b="1">
                <a:solidFill>
                  <a:srgbClr val="132E57"/>
                </a:solidFill>
                <a:latin typeface="Arial" panose="020B0604020202020204" pitchFamily="34" charset="0"/>
                <a:cs typeface="Arial" panose="020B0604020202020204" pitchFamily="34" charset="0"/>
              </a:rPr>
              <a:t>Contents </a:t>
            </a:r>
          </a:p>
        </p:txBody>
      </p:sp>
      <p:pic>
        <p:nvPicPr>
          <p:cNvPr id="34" name="Picture 33">
            <a:extLst>
              <a:ext uri="{FF2B5EF4-FFF2-40B4-BE49-F238E27FC236}">
                <a16:creationId xmlns:a16="http://schemas.microsoft.com/office/drawing/2014/main" id="{40BD67F6-B09B-41DE-B87E-A0356B79F4C6}"/>
              </a:ext>
            </a:extLst>
          </p:cNvPr>
          <p:cNvPicPr>
            <a:picLocks noChangeAspect="1"/>
          </p:cNvPicPr>
          <p:nvPr/>
        </p:nvPicPr>
        <p:blipFill rotWithShape="1">
          <a:blip r:embed="rId2"/>
          <a:srcRect l="37621"/>
          <a:stretch/>
        </p:blipFill>
        <p:spPr>
          <a:xfrm>
            <a:off x="5959158" y="342818"/>
            <a:ext cx="5920967" cy="6326370"/>
          </a:xfrm>
          <a:prstGeom prst="rect">
            <a:avLst/>
          </a:prstGeom>
        </p:spPr>
      </p:pic>
      <p:sp>
        <p:nvSpPr>
          <p:cNvPr id="36" name="Rectangle 35">
            <a:extLst>
              <a:ext uri="{FF2B5EF4-FFF2-40B4-BE49-F238E27FC236}">
                <a16:creationId xmlns:a16="http://schemas.microsoft.com/office/drawing/2014/main" id="{AE9DB340-AFD3-4B64-8E9E-9DF0996EE7E4}"/>
              </a:ext>
            </a:extLst>
          </p:cNvPr>
          <p:cNvSpPr/>
          <p:nvPr/>
        </p:nvSpPr>
        <p:spPr>
          <a:xfrm>
            <a:off x="591711" y="1604756"/>
            <a:ext cx="4990942" cy="5064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eriod"/>
            </a:pPr>
            <a:r>
              <a:rPr lang="en-US" sz="1600">
                <a:solidFill>
                  <a:srgbClr val="132E57"/>
                </a:solidFill>
                <a:latin typeface="Microsoft PhagsPa" panose="020B0502040204020203" pitchFamily="34" charset="0"/>
              </a:rPr>
              <a:t>Executive summary</a:t>
            </a:r>
          </a:p>
          <a:p>
            <a:pPr marL="342900" indent="-342900">
              <a:lnSpc>
                <a:spcPct val="250000"/>
              </a:lnSpc>
              <a:buAutoNum type="arabicPeriod"/>
            </a:pPr>
            <a:r>
              <a:rPr lang="en-US" sz="1600">
                <a:solidFill>
                  <a:srgbClr val="132E57"/>
                </a:solidFill>
                <a:latin typeface="Microsoft PhagsPa" panose="020B0502040204020203" pitchFamily="34" charset="0"/>
              </a:rPr>
              <a:t>Humana as an investment opportunity</a:t>
            </a:r>
          </a:p>
          <a:p>
            <a:pPr marL="342900" indent="-342900">
              <a:lnSpc>
                <a:spcPct val="250000"/>
              </a:lnSpc>
              <a:buAutoNum type="arabicPeriod"/>
            </a:pPr>
            <a:r>
              <a:rPr lang="en-US" sz="1600">
                <a:solidFill>
                  <a:srgbClr val="132E57"/>
                </a:solidFill>
                <a:latin typeface="Microsoft PhagsPa" panose="020B0502040204020203" pitchFamily="34" charset="0"/>
              </a:rPr>
              <a:t>Health and social care industry overview</a:t>
            </a:r>
          </a:p>
          <a:p>
            <a:pPr marL="342900" indent="-342900">
              <a:lnSpc>
                <a:spcPct val="250000"/>
              </a:lnSpc>
              <a:buAutoNum type="arabicPeriod"/>
            </a:pPr>
            <a:r>
              <a:rPr lang="en-US" sz="1600">
                <a:solidFill>
                  <a:srgbClr val="132E57"/>
                </a:solidFill>
                <a:latin typeface="Microsoft PhagsPa" panose="020B0502040204020203" pitchFamily="34" charset="0"/>
              </a:rPr>
              <a:t>Discounted Cash Flow valuation and multiples</a:t>
            </a:r>
          </a:p>
          <a:p>
            <a:pPr marL="342900" indent="-342900">
              <a:lnSpc>
                <a:spcPct val="250000"/>
              </a:lnSpc>
              <a:buAutoNum type="arabicPeriod"/>
            </a:pPr>
            <a:r>
              <a:rPr lang="en-US" sz="1600" b="1">
                <a:solidFill>
                  <a:srgbClr val="132E57"/>
                </a:solidFill>
                <a:latin typeface="Microsoft PhagsPa" panose="020B0502040204020203" pitchFamily="34" charset="0"/>
              </a:rPr>
              <a:t>Synergies to </a:t>
            </a:r>
            <a:r>
              <a:rPr lang="en-US" sz="1600" b="1" err="1">
                <a:solidFill>
                  <a:srgbClr val="132E57"/>
                </a:solidFill>
                <a:latin typeface="Microsoft PhagsPa" panose="020B0502040204020203" pitchFamily="34" charset="0"/>
              </a:rPr>
              <a:t>Mehiläinen</a:t>
            </a:r>
            <a:endParaRPr lang="en-US" sz="1600" b="1">
              <a:solidFill>
                <a:srgbClr val="132E57"/>
              </a:solidFill>
              <a:latin typeface="Microsoft PhagsPa" panose="020B0502040204020203" pitchFamily="34" charset="0"/>
            </a:endParaRPr>
          </a:p>
          <a:p>
            <a:pPr marL="342900" indent="-342900">
              <a:lnSpc>
                <a:spcPct val="250000"/>
              </a:lnSpc>
              <a:buAutoNum type="arabicPeriod"/>
            </a:pPr>
            <a:r>
              <a:rPr lang="en-US" sz="1600">
                <a:solidFill>
                  <a:srgbClr val="132E57"/>
                </a:solidFill>
                <a:latin typeface="Microsoft PhagsPa" panose="020B0502040204020203" pitchFamily="34" charset="0"/>
              </a:rPr>
              <a:t>Potential interlopers</a:t>
            </a:r>
          </a:p>
          <a:p>
            <a:pPr marL="342900" indent="-342900">
              <a:lnSpc>
                <a:spcPct val="250000"/>
              </a:lnSpc>
              <a:buAutoNum type="arabicPeriod"/>
            </a:pPr>
            <a:r>
              <a:rPr lang="en-US" sz="1600">
                <a:solidFill>
                  <a:srgbClr val="132E57"/>
                </a:solidFill>
                <a:latin typeface="Microsoft PhagsPa" panose="020B0502040204020203" pitchFamily="34" charset="0"/>
              </a:rPr>
              <a:t>Humana as a PTO target and recommendation</a:t>
            </a:r>
          </a:p>
          <a:p>
            <a:pPr marL="342900" indent="-342900">
              <a:lnSpc>
                <a:spcPct val="250000"/>
              </a:lnSpc>
              <a:buAutoNum type="arabicPeriod"/>
            </a:pPr>
            <a:endParaRPr lang="en-US" sz="1600">
              <a:solidFill>
                <a:srgbClr val="132E57"/>
              </a:solidFill>
              <a:latin typeface="Microsoft PhagsPa" panose="020B0502040204020203" pitchFamily="34" charset="0"/>
            </a:endParaRPr>
          </a:p>
        </p:txBody>
      </p:sp>
      <p:sp>
        <p:nvSpPr>
          <p:cNvPr id="2" name="Slide Number Placeholder 1">
            <a:extLst>
              <a:ext uri="{FF2B5EF4-FFF2-40B4-BE49-F238E27FC236}">
                <a16:creationId xmlns:a16="http://schemas.microsoft.com/office/drawing/2014/main" id="{1181CDE0-DC34-4D2C-B7D9-527060B4AC87}"/>
              </a:ext>
            </a:extLst>
          </p:cNvPr>
          <p:cNvSpPr>
            <a:spLocks noGrp="1"/>
          </p:cNvSpPr>
          <p:nvPr>
            <p:ph type="sldNum" sz="quarter" idx="12"/>
          </p:nvPr>
        </p:nvSpPr>
        <p:spPr>
          <a:xfrm>
            <a:off x="9136925" y="6304063"/>
            <a:ext cx="2743200" cy="365125"/>
          </a:xfrm>
        </p:spPr>
        <p:txBody>
          <a:bodyPr/>
          <a:lstStyle/>
          <a:p>
            <a:fld id="{BEF222B1-1816-4E47-8380-83CE4F0314E4}" type="slidenum">
              <a:rPr lang="en-US" smtClean="0"/>
              <a:t>14</a:t>
            </a:fld>
            <a:endParaRPr lang="en-US"/>
          </a:p>
        </p:txBody>
      </p:sp>
    </p:spTree>
    <p:extLst>
      <p:ext uri="{BB962C8B-B14F-4D97-AF65-F5344CB8AC3E}">
        <p14:creationId xmlns:p14="http://schemas.microsoft.com/office/powerpoint/2010/main" val="4063824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
          <p:cNvSpPr txBox="1"/>
          <p:nvPr/>
        </p:nvSpPr>
        <p:spPr>
          <a:xfrm>
            <a:off x="489606" y="1281982"/>
            <a:ext cx="3358798"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100"/>
              <a:buFont typeface="Calibri"/>
              <a:buNone/>
              <a:tabLst/>
              <a:defRPr/>
            </a:pPr>
            <a:r>
              <a:rPr kumimoji="0" lang="en-US" sz="1100" b="1" i="0" u="none" strike="noStrike" kern="1200" cap="none" spc="0" normalizeH="0" baseline="0" noProof="0">
                <a:ln>
                  <a:noFill/>
                </a:ln>
                <a:solidFill>
                  <a:srgbClr val="FFFFFF"/>
                </a:solidFill>
                <a:effectLst/>
                <a:uLnTx/>
                <a:uFillTx/>
                <a:latin typeface="Calibri"/>
                <a:ea typeface="Calibri"/>
                <a:cs typeface="Calibri"/>
                <a:sym typeface="Calibri"/>
              </a:rPr>
              <a:t>Revenue</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08" name="Google Shape;208;p4"/>
          <p:cNvSpPr/>
          <p:nvPr/>
        </p:nvSpPr>
        <p:spPr>
          <a:xfrm>
            <a:off x="511824" y="1627391"/>
            <a:ext cx="3312000" cy="412191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b="1">
                <a:latin typeface="Arial"/>
                <a:ea typeface="Arial"/>
                <a:cs typeface="Arial"/>
                <a:sym typeface="Arial"/>
              </a:rPr>
              <a:t>Bargaining power to customers</a:t>
            </a:r>
            <a:r>
              <a:rPr kumimoji="0" lang="en-US" sz="900" b="1" i="0" u="none" strike="noStrike" kern="1200" cap="none" spc="0" normalizeH="0" baseline="0" noProof="0">
                <a:ln>
                  <a:noFill/>
                </a:ln>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a:latin typeface="Arial"/>
                <a:ea typeface="Arial"/>
                <a:cs typeface="Arial"/>
                <a:sym typeface="Arial"/>
              </a:rPr>
              <a:t>I</a:t>
            </a:r>
            <a:r>
              <a:rPr kumimoji="0" lang="en-US" sz="900" b="0" i="0" u="none" strike="noStrike" kern="1200" cap="none" spc="0" normalizeH="0" baseline="0" noProof="0">
                <a:ln>
                  <a:noFill/>
                </a:ln>
                <a:effectLst/>
                <a:uLnTx/>
                <a:uFillTx/>
                <a:latin typeface="Arial"/>
                <a:ea typeface="Arial"/>
                <a:cs typeface="Arial"/>
                <a:sym typeface="Arial"/>
              </a:rPr>
              <a:t>t </a:t>
            </a:r>
            <a:r>
              <a:rPr lang="en-US" sz="900">
                <a:latin typeface="Arial"/>
                <a:ea typeface="Arial"/>
                <a:cs typeface="Arial"/>
                <a:sym typeface="Arial"/>
              </a:rPr>
              <a:t>is possible to </a:t>
            </a:r>
            <a:r>
              <a:rPr kumimoji="0" lang="en-US" sz="900" b="0" i="0" u="none" strike="noStrike" kern="1200" cap="none" spc="0" normalizeH="0" baseline="0" noProof="0">
                <a:ln>
                  <a:noFill/>
                </a:ln>
                <a:effectLst/>
                <a:uLnTx/>
                <a:uFillTx/>
                <a:latin typeface="Arial"/>
                <a:ea typeface="Arial"/>
                <a:cs typeface="Arial"/>
                <a:sym typeface="Arial"/>
              </a:rPr>
              <a:t>expect that </a:t>
            </a:r>
            <a:r>
              <a:rPr kumimoji="0" lang="en-US" sz="900" b="0" i="0" u="none" strike="noStrike" kern="1200" cap="none" spc="0" normalizeH="0" baseline="0" noProof="0" err="1">
                <a:ln>
                  <a:noFill/>
                </a:ln>
                <a:effectLst/>
                <a:uLnTx/>
                <a:uFillTx/>
                <a:latin typeface="Arial"/>
                <a:ea typeface="Arial"/>
                <a:cs typeface="Arial"/>
                <a:sym typeface="Arial"/>
              </a:rPr>
              <a:t>Mehilänen</a:t>
            </a:r>
            <a:r>
              <a:rPr kumimoji="0" lang="en-US" sz="900" b="0" i="0" u="none" strike="noStrike" kern="1200" cap="none" spc="0" normalizeH="0" baseline="0" noProof="0">
                <a:ln>
                  <a:noFill/>
                </a:ln>
                <a:effectLst/>
                <a:uLnTx/>
                <a:uFillTx/>
                <a:latin typeface="Arial"/>
                <a:ea typeface="Arial"/>
                <a:cs typeface="Arial"/>
                <a:sym typeface="Arial"/>
              </a:rPr>
              <a:t> will have a higher bargaining power </a:t>
            </a:r>
            <a:r>
              <a:rPr lang="en-US" sz="900">
                <a:latin typeface="Arial"/>
                <a:ea typeface="Arial"/>
                <a:cs typeface="Arial"/>
                <a:sym typeface="Arial"/>
              </a:rPr>
              <a:t>with</a:t>
            </a:r>
            <a:r>
              <a:rPr kumimoji="0" lang="en-US" sz="900" b="0" i="0" u="none" strike="noStrike" kern="1200" cap="none" spc="0" normalizeH="0" baseline="0" noProof="0">
                <a:ln>
                  <a:noFill/>
                </a:ln>
                <a:effectLst/>
                <a:uLnTx/>
                <a:uFillTx/>
                <a:latin typeface="Arial"/>
                <a:ea typeface="Arial"/>
                <a:cs typeface="Arial"/>
                <a:sym typeface="Arial"/>
              </a:rPr>
              <a:t> customers in the market merging. It diminishes the risk and impact when changing the price on high quality and high degree of specialization and individualized care. Thus, it is easier to increase revenue by </a:t>
            </a:r>
            <a:r>
              <a:rPr lang="en-US" sz="900">
                <a:latin typeface="Arial"/>
                <a:ea typeface="Arial"/>
                <a:cs typeface="Arial"/>
                <a:sym typeface="Arial"/>
              </a:rPr>
              <a:t>raising the price in this sense. However, it might also be a case that in some segments of service, the price is not fully determined by the company itself but is restricted in a certain price range by the government.</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kumimoji="0" lang="en-US" sz="900" b="0" i="0" u="none" strike="noStrike" kern="1200" cap="none" spc="0" normalizeH="0" baseline="0" noProof="0">
              <a:ln>
                <a:noFill/>
              </a:ln>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altLang="zh-CN" sz="900" b="1">
                <a:latin typeface="Arial"/>
                <a:ea typeface="Arial"/>
                <a:cs typeface="Arial"/>
                <a:sym typeface="Arial"/>
              </a:rPr>
              <a:t>Better service provide: </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altLang="zh-CN" sz="900">
                <a:latin typeface="Arial"/>
                <a:ea typeface="Arial"/>
                <a:cs typeface="Arial"/>
                <a:sym typeface="Arial"/>
              </a:rPr>
              <a:t>Humana and </a:t>
            </a:r>
            <a:r>
              <a:rPr lang="en-US" altLang="zh-CN" sz="900" err="1">
                <a:latin typeface="Arial"/>
                <a:ea typeface="Arial"/>
                <a:cs typeface="Arial"/>
                <a:sym typeface="Arial"/>
              </a:rPr>
              <a:t>Mehilänen</a:t>
            </a:r>
            <a:r>
              <a:rPr lang="en-US" altLang="zh-CN" sz="900">
                <a:latin typeface="Arial"/>
                <a:ea typeface="Arial"/>
                <a:cs typeface="Arial"/>
                <a:sym typeface="Arial"/>
              </a:rPr>
              <a:t> provide high quality and cost-effective healthcare, so they have similar technique and goals on providing services. Therefore, by exchanging and communicating the ideas, it can be expected to increase the quality of service and fulfillment of the customers, leading to increase the quantity of sales.</a:t>
            </a:r>
            <a:endParaRPr kumimoji="0" lang="en-US" sz="900" b="0" i="0" u="none" strike="noStrike" kern="1200" cap="none" spc="0" normalizeH="0" baseline="0" noProof="0">
              <a:ln>
                <a:noFill/>
              </a:ln>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kumimoji="0" lang="en-US" sz="900" b="0" i="0" u="none" strike="noStrike" kern="1200" cap="none" spc="0" normalizeH="0" baseline="0" noProof="0">
              <a:ln>
                <a:noFill/>
              </a:ln>
              <a:effectLst/>
              <a:uLnTx/>
              <a:uFillTx/>
              <a:latin typeface="Arial"/>
              <a:ea typeface="Arial"/>
              <a:cs typeface="Arial"/>
              <a:sym typeface="Arial"/>
            </a:endParaRPr>
          </a:p>
          <a:p>
            <a:pPr lvl="0">
              <a:buClr>
                <a:srgbClr val="000000"/>
              </a:buClr>
              <a:buSzPts val="1000"/>
              <a:defRPr/>
            </a:pPr>
            <a:r>
              <a:rPr kumimoji="0" lang="en-US" sz="900" b="1" i="0" u="none" strike="noStrike" kern="1200" cap="none" spc="0" normalizeH="0" baseline="0" noProof="0">
                <a:ln>
                  <a:noFill/>
                </a:ln>
                <a:effectLst/>
                <a:uLnTx/>
                <a:uFillTx/>
                <a:latin typeface="Arial"/>
                <a:ea typeface="Arial"/>
                <a:cs typeface="Arial"/>
                <a:sym typeface="Arial"/>
              </a:rPr>
              <a:t>Strengthen geographical presence: </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900" b="0" i="0" u="none" strike="noStrike" kern="1200" cap="none" spc="0" normalizeH="0" baseline="0" noProof="0">
                <a:ln>
                  <a:noFill/>
                </a:ln>
                <a:effectLst/>
                <a:uLnTx/>
                <a:uFillTx/>
                <a:latin typeface="Arial"/>
                <a:ea typeface="Arial"/>
                <a:cs typeface="Arial"/>
                <a:sym typeface="Arial"/>
              </a:rPr>
              <a:t>Considering that Humana is one of the largest providers of outpatient care and residential care homes in Finland, the revenue can increase significant in near future</a:t>
            </a:r>
            <a:r>
              <a:rPr lang="en-US" altLang="zh-CN" sz="900">
                <a:latin typeface="Arial"/>
                <a:ea typeface="Arial"/>
                <a:cs typeface="Arial"/>
                <a:sym typeface="Arial"/>
              </a:rPr>
              <a:t> because of the increasing trend of needs on residential care homes service. Besides,</a:t>
            </a:r>
            <a:r>
              <a:rPr kumimoji="0" lang="en-US" altLang="zh-CN" sz="900" b="0" i="0" u="none" strike="noStrike" kern="1200" cap="none" spc="0" normalizeH="0" baseline="0" noProof="0">
                <a:ln>
                  <a:noFill/>
                </a:ln>
                <a:effectLst/>
                <a:uLnTx/>
                <a:uFillTx/>
                <a:latin typeface="Arial"/>
                <a:ea typeface="Arial"/>
                <a:cs typeface="Arial"/>
                <a:sym typeface="Arial"/>
              </a:rPr>
              <a:t>Humana has over 73% of revenue is generated from Sweden. Therefore, </a:t>
            </a:r>
            <a:r>
              <a:rPr lang="en-US" altLang="zh-CN" sz="900">
                <a:latin typeface="Arial"/>
                <a:ea typeface="Arial"/>
                <a:cs typeface="Arial"/>
                <a:sym typeface="Arial"/>
              </a:rPr>
              <a:t>it also </a:t>
            </a:r>
            <a:r>
              <a:rPr kumimoji="0" lang="en-US" altLang="zh-CN" sz="900" b="0" i="0" u="none" strike="noStrike" kern="1200" cap="none" spc="0" normalizeH="0" baseline="0" noProof="0">
                <a:ln>
                  <a:noFill/>
                </a:ln>
                <a:effectLst/>
                <a:uLnTx/>
                <a:uFillTx/>
                <a:latin typeface="Arial"/>
                <a:ea typeface="Arial"/>
                <a:cs typeface="Arial"/>
                <a:sym typeface="Arial"/>
              </a:rPr>
              <a:t>helps </a:t>
            </a:r>
            <a:r>
              <a:rPr kumimoji="0" lang="en-US" altLang="zh-CN" sz="900" b="0" i="0" u="none" strike="noStrike" kern="1200" cap="none" spc="0" normalizeH="0" baseline="0" noProof="0" err="1">
                <a:ln>
                  <a:noFill/>
                </a:ln>
                <a:effectLst/>
                <a:uLnTx/>
                <a:uFillTx/>
                <a:latin typeface="Arial"/>
                <a:ea typeface="Arial"/>
                <a:cs typeface="Arial"/>
                <a:sym typeface="Arial"/>
              </a:rPr>
              <a:t>Mehilänen</a:t>
            </a:r>
            <a:r>
              <a:rPr kumimoji="0" lang="en-US" altLang="zh-CN" sz="900" b="0" i="0" u="none" strike="noStrike" kern="1200" cap="none" spc="0" normalizeH="0" baseline="0" noProof="0">
                <a:ln>
                  <a:noFill/>
                </a:ln>
                <a:effectLst/>
                <a:uLnTx/>
                <a:uFillTx/>
                <a:latin typeface="Arial"/>
                <a:ea typeface="Arial"/>
                <a:cs typeface="Arial"/>
                <a:sym typeface="Arial"/>
              </a:rPr>
              <a:t> gain a bigger market share in Sweden and get a profitable growth, leading to serve a broader market.</a:t>
            </a:r>
          </a:p>
          <a:p>
            <a:pPr lvl="0">
              <a:buClr>
                <a:srgbClr val="000000"/>
              </a:buClr>
              <a:buSzPts val="1000"/>
              <a:defRPr/>
            </a:pPr>
            <a:endParaRPr kumimoji="0" lang="en-US" sz="900" b="0" i="0" u="none" strike="noStrike" kern="1200" cap="none" spc="0" normalizeH="0" baseline="0" noProof="0">
              <a:ln>
                <a:noFill/>
              </a:ln>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kumimoji="0" lang="en-US" sz="900" b="0" i="0" u="none" strike="noStrike" kern="1200" cap="none" spc="0" normalizeH="0" baseline="0" noProof="0">
              <a:ln>
                <a:noFill/>
              </a:ln>
              <a:effectLst/>
              <a:uLnTx/>
              <a:uFillTx/>
              <a:latin typeface="Arial"/>
              <a:ea typeface="Arial"/>
              <a:cs typeface="Arial"/>
              <a:sym typeface="Arial"/>
            </a:endParaRPr>
          </a:p>
        </p:txBody>
      </p:sp>
      <p:sp>
        <p:nvSpPr>
          <p:cNvPr id="209" name="Google Shape;209;p4"/>
          <p:cNvSpPr/>
          <p:nvPr/>
        </p:nvSpPr>
        <p:spPr>
          <a:xfrm>
            <a:off x="399495" y="268530"/>
            <a:ext cx="11128175"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132E57"/>
              </a:buClr>
              <a:buSzPts val="2000"/>
              <a:buFont typeface="Arial"/>
              <a:buNone/>
              <a:tabLst/>
              <a:defRPr/>
            </a:pPr>
            <a:r>
              <a:rPr kumimoji="0" lang="en-US" sz="2000" b="1" i="0" u="none" strike="noStrike" kern="1200" cap="none" spc="0" normalizeH="0" baseline="0" noProof="0">
                <a:ln>
                  <a:noFill/>
                </a:ln>
                <a:solidFill>
                  <a:srgbClr val="132E57"/>
                </a:solidFill>
                <a:effectLst/>
                <a:uLnTx/>
                <a:uFillTx/>
                <a:latin typeface="Arial"/>
                <a:ea typeface="Arial"/>
                <a:cs typeface="Arial"/>
                <a:sym typeface="Arial"/>
              </a:rPr>
              <a:t>Potential sources of synergies</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10" name="Google Shape;210;p4"/>
          <p:cNvSpPr/>
          <p:nvPr/>
        </p:nvSpPr>
        <p:spPr>
          <a:xfrm>
            <a:off x="399495" y="798687"/>
            <a:ext cx="11128175"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a:defRPr/>
            </a:pPr>
            <a:r>
              <a:rPr lang="en-US" sz="1600">
                <a:solidFill>
                  <a:srgbClr val="132E57"/>
                </a:solidFill>
                <a:latin typeface="Arial"/>
                <a:cs typeface="Arial"/>
                <a:sym typeface="Arial"/>
              </a:rPr>
              <a:t>Reasonable cost and financial synergies could be expected based on our analysis</a:t>
            </a:r>
            <a:endParaRPr lang="en-US"/>
          </a:p>
        </p:txBody>
      </p:sp>
      <p:sp>
        <p:nvSpPr>
          <p:cNvPr id="217" name="Google Shape;217;p4"/>
          <p:cNvSpPr txBox="1"/>
          <p:nvPr/>
        </p:nvSpPr>
        <p:spPr>
          <a:xfrm>
            <a:off x="511824" y="6553627"/>
            <a:ext cx="3646966" cy="2308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US" sz="900">
                <a:solidFill>
                  <a:prstClr val="black"/>
                </a:solidFill>
                <a:latin typeface="Arial"/>
                <a:ea typeface="Arial"/>
                <a:cs typeface="Arial"/>
                <a:sym typeface="Arial"/>
              </a:rPr>
              <a:t>Sources: Humana annual reports (2018-2019)</a:t>
            </a:r>
            <a:endParaRPr kumimoji="0" sz="900" b="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4" name="Google Shape;207;p4">
            <a:extLst>
              <a:ext uri="{FF2B5EF4-FFF2-40B4-BE49-F238E27FC236}">
                <a16:creationId xmlns:a16="http://schemas.microsoft.com/office/drawing/2014/main" id="{7403CFE1-0B8C-4560-8F18-946BDEED3B48}"/>
              </a:ext>
            </a:extLst>
          </p:cNvPr>
          <p:cNvSpPr txBox="1"/>
          <p:nvPr/>
        </p:nvSpPr>
        <p:spPr>
          <a:xfrm>
            <a:off x="4249003" y="1281982"/>
            <a:ext cx="3566068"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100"/>
              <a:buFont typeface="Calibri"/>
              <a:buNone/>
              <a:tabLst/>
              <a:defRPr/>
            </a:pPr>
            <a:r>
              <a:rPr kumimoji="0" lang="en-US" sz="1100" b="1" i="0" u="none" strike="noStrike" kern="1200" cap="none" spc="0" normalizeH="0" baseline="0" noProof="0">
                <a:ln>
                  <a:noFill/>
                </a:ln>
                <a:solidFill>
                  <a:srgbClr val="FFFFFF"/>
                </a:solidFill>
                <a:effectLst/>
                <a:uLnTx/>
                <a:uFillTx/>
                <a:latin typeface="Calibri"/>
                <a:ea typeface="Calibri"/>
                <a:cs typeface="Calibri"/>
                <a:sym typeface="Calibri"/>
              </a:rPr>
              <a:t>Cost synergies </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 name="Google Shape;208;p4">
            <a:extLst>
              <a:ext uri="{FF2B5EF4-FFF2-40B4-BE49-F238E27FC236}">
                <a16:creationId xmlns:a16="http://schemas.microsoft.com/office/drawing/2014/main" id="{36D802BA-B9E8-41FB-A880-C67AAB6CE35D}"/>
              </a:ext>
            </a:extLst>
          </p:cNvPr>
          <p:cNvSpPr/>
          <p:nvPr/>
        </p:nvSpPr>
        <p:spPr>
          <a:xfrm>
            <a:off x="4249002" y="1624265"/>
            <a:ext cx="3566069" cy="4130427"/>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altLang="zh-CN" sz="900" b="1">
                <a:solidFill>
                  <a:prstClr val="black"/>
                </a:solidFill>
                <a:latin typeface="Arial"/>
                <a:ea typeface="Arial"/>
                <a:cs typeface="Arial"/>
                <a:sym typeface="Arial"/>
              </a:rPr>
              <a:t>Personnel costs</a:t>
            </a:r>
            <a:r>
              <a:rPr lang="en-US" sz="900" b="1">
                <a:solidFill>
                  <a:prstClr val="black"/>
                </a:solidFill>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a:solidFill>
                  <a:prstClr val="black"/>
                </a:solidFill>
                <a:latin typeface="Arial"/>
                <a:ea typeface="Arial"/>
                <a:cs typeface="Arial"/>
                <a:sym typeface="Arial"/>
              </a:rPr>
              <a:t>Having sufficient qualified labor and ensuring to delivery the care that its citizens need and expect are critical for success in the welfare system of the future. Both Humana and </a:t>
            </a:r>
            <a:r>
              <a:rPr lang="en-US" sz="900" err="1">
                <a:solidFill>
                  <a:prstClr val="black"/>
                </a:solidFill>
                <a:latin typeface="Arial"/>
                <a:ea typeface="Arial"/>
                <a:cs typeface="Arial"/>
                <a:sym typeface="Arial"/>
              </a:rPr>
              <a:t>Mehilänen</a:t>
            </a:r>
            <a:r>
              <a:rPr lang="en-US" sz="900">
                <a:solidFill>
                  <a:prstClr val="black"/>
                </a:solidFill>
                <a:latin typeface="Arial"/>
                <a:ea typeface="Arial"/>
                <a:cs typeface="Arial"/>
                <a:sym typeface="Arial"/>
              </a:rPr>
              <a:t> are good at attracting talented employees. Ensuring access to skilled labor can reduce the cost of training.</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lang="en-US" sz="900">
              <a:solidFill>
                <a:prstClr val="black"/>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b="1">
                <a:solidFill>
                  <a:prstClr val="black"/>
                </a:solidFill>
                <a:latin typeface="Arial"/>
                <a:ea typeface="Arial"/>
                <a:cs typeface="Arial"/>
                <a:sym typeface="Arial"/>
              </a:rPr>
              <a:t>Problems identify cost: </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a:solidFill>
                  <a:prstClr val="black"/>
                </a:solidFill>
                <a:latin typeface="Arial"/>
                <a:ea typeface="Arial"/>
                <a:cs typeface="Arial"/>
                <a:sym typeface="Arial"/>
              </a:rPr>
              <a:t>There could be a synergies on using customer data when serving for a larger group of customers. For example, managerial problems, customer service problems can be more easily shown and improved.</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lang="en-US" sz="900">
              <a:solidFill>
                <a:prstClr val="black"/>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b="1">
                <a:solidFill>
                  <a:prstClr val="black"/>
                </a:solidFill>
                <a:latin typeface="Arial"/>
                <a:ea typeface="Arial"/>
                <a:cs typeface="Arial"/>
                <a:sym typeface="Arial"/>
              </a:rPr>
              <a:t>Purchasing cost: </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err="1">
                <a:solidFill>
                  <a:prstClr val="black"/>
                </a:solidFill>
                <a:latin typeface="Arial"/>
                <a:ea typeface="Arial"/>
                <a:cs typeface="Arial"/>
                <a:sym typeface="Arial"/>
              </a:rPr>
              <a:t>Mehilänen</a:t>
            </a:r>
            <a:r>
              <a:rPr lang="en-US" sz="900">
                <a:solidFill>
                  <a:prstClr val="black"/>
                </a:solidFill>
                <a:latin typeface="Arial"/>
                <a:ea typeface="Arial"/>
                <a:cs typeface="Arial"/>
                <a:sym typeface="Arial"/>
              </a:rPr>
              <a:t> is likely to have a larger barging power with the suppliers and get a better price on</a:t>
            </a:r>
            <a:r>
              <a:rPr lang="zh-CN" altLang="en-US" sz="900">
                <a:solidFill>
                  <a:prstClr val="black"/>
                </a:solidFill>
                <a:latin typeface="Arial"/>
                <a:ea typeface="Arial"/>
                <a:cs typeface="Arial"/>
                <a:sym typeface="Arial"/>
              </a:rPr>
              <a:t> </a:t>
            </a:r>
            <a:r>
              <a:rPr lang="en-US" altLang="zh-CN" sz="900">
                <a:solidFill>
                  <a:prstClr val="black"/>
                </a:solidFill>
                <a:latin typeface="Arial"/>
                <a:ea typeface="Arial"/>
                <a:cs typeface="Arial"/>
                <a:sym typeface="Arial"/>
              </a:rPr>
              <a:t>medicine,</a:t>
            </a:r>
            <a:r>
              <a:rPr lang="zh-CN" altLang="en-US" sz="900">
                <a:solidFill>
                  <a:prstClr val="black"/>
                </a:solidFill>
                <a:latin typeface="Arial"/>
                <a:ea typeface="Arial"/>
                <a:cs typeface="Arial"/>
                <a:sym typeface="Arial"/>
              </a:rPr>
              <a:t> </a:t>
            </a:r>
            <a:r>
              <a:rPr lang="en-US" altLang="zh-CN" sz="900">
                <a:solidFill>
                  <a:prstClr val="black"/>
                </a:solidFill>
                <a:latin typeface="Arial"/>
                <a:ea typeface="Arial"/>
                <a:cs typeface="Arial"/>
                <a:sym typeface="Arial"/>
              </a:rPr>
              <a:t>drugs and equipment</a:t>
            </a:r>
            <a:r>
              <a:rPr lang="en-US" sz="900">
                <a:solidFill>
                  <a:prstClr val="black"/>
                </a:solidFill>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lang="en-US" sz="900" b="1">
              <a:solidFill>
                <a:prstClr val="black"/>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b="1">
                <a:solidFill>
                  <a:prstClr val="black"/>
                </a:solidFill>
                <a:latin typeface="Arial"/>
                <a:ea typeface="Arial"/>
                <a:cs typeface="Arial"/>
                <a:sym typeface="Arial"/>
              </a:rPr>
              <a:t>Management cost</a:t>
            </a:r>
            <a:endParaRPr lang="en-US" sz="900">
              <a:solidFill>
                <a:prstClr val="black"/>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a:solidFill>
                  <a:prstClr val="black"/>
                </a:solidFill>
                <a:latin typeface="Arial"/>
                <a:ea typeface="Arial"/>
                <a:cs typeface="Arial"/>
                <a:sym typeface="Arial"/>
              </a:rPr>
              <a:t>After merging, the management costs can be cut.</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lang="en-US" sz="900">
              <a:solidFill>
                <a:prstClr val="black"/>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b="1">
                <a:solidFill>
                  <a:prstClr val="black"/>
                </a:solidFill>
                <a:latin typeface="Arial"/>
                <a:ea typeface="Arial"/>
                <a:cs typeface="Arial"/>
                <a:sym typeface="Arial"/>
              </a:rPr>
              <a:t>Supply Chain advancement:</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a:solidFill>
                  <a:prstClr val="black"/>
                </a:solidFill>
                <a:latin typeface="Arial"/>
                <a:ea typeface="Arial"/>
                <a:cs typeface="Arial"/>
                <a:sym typeface="Arial"/>
              </a:rPr>
              <a:t>They may have a better plan for logistics and inventory management about the drugs and equipment.</a:t>
            </a:r>
          </a:p>
          <a:p>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endParaRPr lang="en-US" sz="900">
              <a:solidFill>
                <a:prstClr val="black"/>
              </a:solidFill>
              <a:latin typeface="Arial"/>
              <a:ea typeface="Arial"/>
              <a:cs typeface="Arial"/>
              <a:sym typeface="Arial"/>
            </a:endParaRPr>
          </a:p>
          <a:p>
            <a:pPr marL="0" marR="0" lvl="0" indent="0"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b="1">
                <a:solidFill>
                  <a:prstClr val="black"/>
                </a:solidFill>
                <a:latin typeface="Arial"/>
                <a:ea typeface="Arial"/>
                <a:cs typeface="Arial"/>
                <a:sym typeface="Arial"/>
              </a:rPr>
              <a:t>Research and development cost:</a:t>
            </a:r>
          </a:p>
          <a:p>
            <a:pPr marL="0" marR="0" lvl="0" indent="0"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a:solidFill>
                  <a:prstClr val="black"/>
                </a:solidFill>
                <a:latin typeface="Arial"/>
                <a:ea typeface="Arial"/>
                <a:cs typeface="Arial"/>
                <a:sym typeface="Arial"/>
              </a:rPr>
              <a:t>The research and development will be more efficient, considering that it will get the smartest people to work together. </a:t>
            </a:r>
          </a:p>
        </p:txBody>
      </p:sp>
      <p:sp>
        <p:nvSpPr>
          <p:cNvPr id="6" name="Google Shape;207;p4">
            <a:extLst>
              <a:ext uri="{FF2B5EF4-FFF2-40B4-BE49-F238E27FC236}">
                <a16:creationId xmlns:a16="http://schemas.microsoft.com/office/drawing/2014/main" id="{BA92ECE6-1CD1-40C1-8862-640B3A117D6E}"/>
              </a:ext>
            </a:extLst>
          </p:cNvPr>
          <p:cNvSpPr txBox="1"/>
          <p:nvPr/>
        </p:nvSpPr>
        <p:spPr>
          <a:xfrm>
            <a:off x="8215670" y="1281264"/>
            <a:ext cx="3312000"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100"/>
              <a:buFont typeface="Calibri"/>
              <a:buNone/>
              <a:tabLst/>
              <a:defRPr/>
            </a:pPr>
            <a:r>
              <a:rPr kumimoji="0" lang="en-US" sz="1100" b="1" i="0" u="none" strike="noStrike" kern="1200" cap="none" spc="0" normalizeH="0" baseline="0" noProof="0">
                <a:ln>
                  <a:noFill/>
                </a:ln>
                <a:solidFill>
                  <a:srgbClr val="FFFFFF"/>
                </a:solidFill>
                <a:effectLst/>
                <a:uLnTx/>
                <a:uFillTx/>
                <a:latin typeface="Calibri"/>
                <a:ea typeface="Calibri"/>
                <a:cs typeface="Calibri"/>
                <a:sym typeface="Calibri"/>
              </a:rPr>
              <a:t>Financing</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7" name="Google Shape;208;p4">
            <a:extLst>
              <a:ext uri="{FF2B5EF4-FFF2-40B4-BE49-F238E27FC236}">
                <a16:creationId xmlns:a16="http://schemas.microsoft.com/office/drawing/2014/main" id="{AA735521-1887-4FE3-9283-79AA65E06BC3}"/>
              </a:ext>
            </a:extLst>
          </p:cNvPr>
          <p:cNvSpPr/>
          <p:nvPr/>
        </p:nvSpPr>
        <p:spPr>
          <a:xfrm>
            <a:off x="8215670" y="1620830"/>
            <a:ext cx="3312000" cy="4154157"/>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900" b="1" i="0" u="none" strike="noStrike" kern="1200" cap="none" spc="0" normalizeH="0" baseline="0" noProof="0">
                <a:ln>
                  <a:noFill/>
                </a:ln>
                <a:solidFill>
                  <a:prstClr val="black"/>
                </a:solidFill>
                <a:effectLst/>
                <a:uLnTx/>
                <a:uFillTx/>
                <a:latin typeface="Arial"/>
                <a:ea typeface="Arial"/>
                <a:cs typeface="Arial"/>
                <a:sym typeface="Arial"/>
              </a:rPr>
              <a:t>Debt capacity: </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900" b="0" i="0" u="none" strike="noStrike" kern="1200" cap="none" spc="0" normalizeH="0" baseline="0" noProof="0">
                <a:ln>
                  <a:noFill/>
                </a:ln>
                <a:solidFill>
                  <a:prstClr val="black"/>
                </a:solidFill>
                <a:effectLst/>
                <a:uLnTx/>
                <a:uFillTx/>
                <a:latin typeface="Arial"/>
                <a:ea typeface="Arial"/>
                <a:cs typeface="Arial"/>
                <a:sym typeface="Arial"/>
              </a:rPr>
              <a:t>If two leading companies merge, the debt capacity may increase, and the interest rate </a:t>
            </a:r>
            <a:r>
              <a:rPr lang="en-US" sz="900">
                <a:solidFill>
                  <a:prstClr val="black"/>
                </a:solidFill>
                <a:latin typeface="Arial"/>
                <a:ea typeface="Arial"/>
                <a:cs typeface="Arial"/>
                <a:sym typeface="Arial"/>
              </a:rPr>
              <a:t>is</a:t>
            </a:r>
            <a:r>
              <a:rPr kumimoji="0" lang="en-US" sz="900" b="0" i="0" u="none" strike="noStrike" kern="1200" cap="none" spc="0" normalizeH="0" baseline="0" noProof="0">
                <a:ln>
                  <a:noFill/>
                </a:ln>
                <a:solidFill>
                  <a:prstClr val="black"/>
                </a:solidFill>
                <a:effectLst/>
                <a:uLnTx/>
                <a:uFillTx/>
                <a:latin typeface="Arial"/>
                <a:ea typeface="Arial"/>
                <a:cs typeface="Arial"/>
                <a:sym typeface="Arial"/>
              </a:rPr>
              <a:t> expected to decrease. However, based on the balance sheet, </a:t>
            </a:r>
            <a:r>
              <a:rPr kumimoji="0" lang="en-US" altLang="zh-CN" sz="900" b="0" i="0" u="none" strike="noStrike" kern="1200" cap="none" spc="0" normalizeH="0" baseline="0" noProof="0" err="1">
                <a:ln>
                  <a:noFill/>
                </a:ln>
                <a:solidFill>
                  <a:prstClr val="black"/>
                </a:solidFill>
                <a:effectLst/>
                <a:uLnTx/>
                <a:uFillTx/>
                <a:latin typeface="Arial"/>
                <a:ea typeface="Arial"/>
                <a:cs typeface="Arial"/>
                <a:sym typeface="Arial"/>
              </a:rPr>
              <a:t>Mehilänen</a:t>
            </a:r>
            <a:r>
              <a:rPr kumimoji="0" lang="en-US" altLang="zh-CN" sz="900" b="0" i="0" u="none" strike="noStrike" kern="1200" cap="none" spc="0" normalizeH="0" baseline="0" noProof="0">
                <a:ln>
                  <a:noFill/>
                </a:ln>
                <a:solidFill>
                  <a:prstClr val="black"/>
                </a:solidFill>
                <a:effectLst/>
                <a:uLnTx/>
                <a:uFillTx/>
                <a:latin typeface="Arial"/>
                <a:ea typeface="Arial"/>
                <a:cs typeface="Arial"/>
                <a:sym typeface="Arial"/>
              </a:rPr>
              <a:t> doesn’t have enough cash, so it has to</a:t>
            </a:r>
            <a:r>
              <a:rPr kumimoji="0" lang="en-US" sz="900" b="0" i="0" u="none" strike="noStrike" kern="1200" cap="none" spc="0" normalizeH="0" baseline="0" noProof="0">
                <a:ln>
                  <a:noFill/>
                </a:ln>
                <a:solidFill>
                  <a:prstClr val="black"/>
                </a:solidFill>
                <a:effectLst/>
                <a:uLnTx/>
                <a:uFillTx/>
                <a:latin typeface="Arial"/>
                <a:ea typeface="Arial"/>
                <a:cs typeface="Arial"/>
                <a:sym typeface="Arial"/>
              </a:rPr>
              <a:t> lever up in order to purchase the Humana company. In this case, the whole company is riskier, thus the interest rate would increase.</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kumimoji="0" lang="en-US" sz="900" b="0"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900" b="1" i="0" u="none" strike="noStrike" kern="1200" cap="none" spc="0" normalizeH="0" baseline="0" noProof="0">
                <a:ln>
                  <a:noFill/>
                </a:ln>
                <a:solidFill>
                  <a:prstClr val="black"/>
                </a:solidFill>
                <a:effectLst/>
                <a:uLnTx/>
                <a:uFillTx/>
                <a:latin typeface="Arial"/>
                <a:ea typeface="Arial"/>
                <a:cs typeface="Arial"/>
                <a:sym typeface="Arial"/>
              </a:rPr>
              <a:t>Return on equity: </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900" b="0" i="0" u="none" strike="noStrike" kern="1200" cap="none" spc="0" normalizeH="0" baseline="0" noProof="0">
                <a:ln>
                  <a:noFill/>
                </a:ln>
                <a:solidFill>
                  <a:prstClr val="black"/>
                </a:solidFill>
                <a:effectLst/>
                <a:uLnTx/>
                <a:uFillTx/>
                <a:latin typeface="Arial"/>
                <a:ea typeface="Arial"/>
                <a:cs typeface="Arial"/>
                <a:sym typeface="Arial"/>
              </a:rPr>
              <a:t>Return on equity can be expected to increase, because there is a larger room for </a:t>
            </a:r>
            <a:r>
              <a:rPr kumimoji="0" lang="en-US" sz="900" b="0" i="0" u="none" strike="noStrike" kern="1200" cap="none" spc="0" normalizeH="0" baseline="0" noProof="0" err="1">
                <a:ln>
                  <a:noFill/>
                </a:ln>
                <a:solidFill>
                  <a:prstClr val="black"/>
                </a:solidFill>
                <a:effectLst/>
                <a:uLnTx/>
                <a:uFillTx/>
                <a:latin typeface="Arial"/>
                <a:ea typeface="Arial"/>
                <a:cs typeface="Arial"/>
                <a:sym typeface="Arial"/>
              </a:rPr>
              <a:t>Mehilänen</a:t>
            </a:r>
            <a:r>
              <a:rPr kumimoji="0" lang="en-US" sz="900" b="0" i="0" u="none" strike="noStrike" kern="1200" cap="none" spc="0" normalizeH="0" baseline="0" noProof="0">
                <a:ln>
                  <a:noFill/>
                </a:ln>
                <a:solidFill>
                  <a:prstClr val="black"/>
                </a:solidFill>
                <a:effectLst/>
                <a:uLnTx/>
                <a:uFillTx/>
                <a:latin typeface="Arial"/>
                <a:ea typeface="Arial"/>
                <a:cs typeface="Arial"/>
                <a:sym typeface="Arial"/>
              </a:rPr>
              <a:t> to use more financial leverage.</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kumimoji="0" lang="en-US" sz="900" b="0"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900" b="1" i="0" u="none" strike="noStrike" kern="1200" cap="none" spc="0" normalizeH="0" baseline="0" noProof="0">
                <a:ln>
                  <a:noFill/>
                </a:ln>
                <a:solidFill>
                  <a:prstClr val="black"/>
                </a:solidFill>
                <a:effectLst/>
                <a:uLnTx/>
                <a:uFillTx/>
                <a:latin typeface="Arial"/>
                <a:ea typeface="Arial"/>
                <a:cs typeface="Arial"/>
                <a:sym typeface="Arial"/>
              </a:rPr>
              <a:t>Cost of equity and debt:</a:t>
            </a: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900">
                <a:solidFill>
                  <a:prstClr val="black"/>
                </a:solidFill>
                <a:latin typeface="Arial"/>
                <a:cs typeface="Arial"/>
                <a:sym typeface="Arial"/>
              </a:rPr>
              <a:t>Even thought the service provided in Humana is similar with </a:t>
            </a:r>
            <a:r>
              <a:rPr lang="en-US" altLang="zh-CN" sz="900" err="1">
                <a:solidFill>
                  <a:prstClr val="black"/>
                </a:solidFill>
                <a:latin typeface="Arial"/>
                <a:cs typeface="Arial"/>
                <a:sym typeface="Arial"/>
              </a:rPr>
              <a:t>Mehilänen</a:t>
            </a:r>
            <a:r>
              <a:rPr lang="en-US" altLang="zh-CN" sz="900">
                <a:solidFill>
                  <a:prstClr val="black"/>
                </a:solidFill>
                <a:latin typeface="Arial"/>
                <a:cs typeface="Arial"/>
                <a:sym typeface="Arial"/>
              </a:rPr>
              <a:t>, which means that the investment is not well diversified, as Humana is located in Sweden, </a:t>
            </a:r>
            <a:r>
              <a:rPr lang="en-US" altLang="zh-CN" sz="900" err="1">
                <a:solidFill>
                  <a:prstClr val="black"/>
                </a:solidFill>
                <a:latin typeface="Arial"/>
                <a:cs typeface="Arial"/>
                <a:sym typeface="Arial"/>
              </a:rPr>
              <a:t>Mehilänen</a:t>
            </a:r>
            <a:r>
              <a:rPr lang="en-US" altLang="zh-CN" sz="900">
                <a:solidFill>
                  <a:prstClr val="black"/>
                </a:solidFill>
                <a:latin typeface="Arial"/>
                <a:cs typeface="Arial"/>
                <a:sym typeface="Arial"/>
              </a:rPr>
              <a:t> can avoid the risk of being too big and being blocked by the competition law. However, on the other hand, </a:t>
            </a:r>
            <a:r>
              <a:rPr lang="en-US" altLang="zh-CN" sz="900" err="1">
                <a:solidFill>
                  <a:prstClr val="black"/>
                </a:solidFill>
                <a:latin typeface="Arial"/>
                <a:cs typeface="Arial"/>
                <a:sym typeface="Arial"/>
              </a:rPr>
              <a:t>Mehilänen</a:t>
            </a:r>
            <a:r>
              <a:rPr lang="en-US" altLang="zh-CN" sz="900">
                <a:solidFill>
                  <a:prstClr val="black"/>
                </a:solidFill>
                <a:latin typeface="Arial"/>
                <a:cs typeface="Arial"/>
                <a:sym typeface="Arial"/>
              </a:rPr>
              <a:t> must bear the risk of currency exchange. Therefore, the cost of equity and debt can be affected by a lot of factors.</a:t>
            </a:r>
            <a:endParaRPr lang="en-US" sz="900">
              <a:solidFill>
                <a:prstClr val="black"/>
              </a:solidFill>
              <a:latin typeface="Arial"/>
              <a:cs typeface="Arial"/>
              <a:sym typeface="Arial"/>
            </a:endParaRPr>
          </a:p>
        </p:txBody>
      </p:sp>
      <p:sp>
        <p:nvSpPr>
          <p:cNvPr id="8" name="Google Shape;208;p4">
            <a:extLst>
              <a:ext uri="{FF2B5EF4-FFF2-40B4-BE49-F238E27FC236}">
                <a16:creationId xmlns:a16="http://schemas.microsoft.com/office/drawing/2014/main" id="{DF28D028-D48F-4F8D-9B2A-074AB79D89A1}"/>
              </a:ext>
            </a:extLst>
          </p:cNvPr>
          <p:cNvSpPr/>
          <p:nvPr/>
        </p:nvSpPr>
        <p:spPr>
          <a:xfrm>
            <a:off x="489605" y="5852225"/>
            <a:ext cx="11038065" cy="466435"/>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1000" b="1" i="0" u="none" strike="noStrike" kern="1200" cap="none" spc="0" normalizeH="0" baseline="0" noProof="0">
                <a:ln>
                  <a:noFill/>
                </a:ln>
                <a:effectLst/>
                <a:uLnTx/>
                <a:uFillTx/>
                <a:latin typeface="Arial"/>
                <a:ea typeface="Arial"/>
                <a:cs typeface="Arial"/>
                <a:sym typeface="Arial"/>
              </a:rPr>
              <a:t>Overall, if Humana would become a part of </a:t>
            </a:r>
            <a:r>
              <a:rPr kumimoji="0" lang="en-US" sz="1000" b="1" i="0" u="none" strike="noStrike" kern="1200" cap="none" spc="0" normalizeH="0" baseline="0" noProof="0" err="1">
                <a:ln>
                  <a:noFill/>
                </a:ln>
                <a:effectLst/>
                <a:uLnTx/>
                <a:uFillTx/>
                <a:latin typeface="Arial"/>
                <a:ea typeface="Arial"/>
                <a:cs typeface="Arial"/>
                <a:sym typeface="Arial"/>
              </a:rPr>
              <a:t>Mehilänen</a:t>
            </a:r>
            <a:r>
              <a:rPr kumimoji="0" lang="en-US" sz="1000" b="1" i="0" u="none" strike="noStrike" kern="1200" cap="none" spc="0" normalizeH="0" baseline="0" noProof="0">
                <a:ln>
                  <a:noFill/>
                </a:ln>
                <a:effectLst/>
                <a:uLnTx/>
                <a:uFillTx/>
                <a:latin typeface="Arial"/>
                <a:ea typeface="Arial"/>
                <a:cs typeface="Arial"/>
                <a:sym typeface="Arial"/>
              </a:rPr>
              <a:t>, it is possible to gain revenue synergies as market position mainly in Finland and Sweden is strengthened. </a:t>
            </a:r>
            <a:r>
              <a:rPr lang="en-US" sz="1000" b="1">
                <a:latin typeface="Arial"/>
                <a:ea typeface="Arial"/>
                <a:cs typeface="Arial"/>
                <a:sym typeface="Arial"/>
              </a:rPr>
              <a:t>Reasonable</a:t>
            </a:r>
            <a:r>
              <a:rPr kumimoji="0" lang="en-US" sz="1000" b="1" i="0" u="none" strike="noStrike" kern="1200" cap="none" spc="0" normalizeH="0" baseline="0" noProof="0">
                <a:ln>
                  <a:noFill/>
                </a:ln>
                <a:effectLst/>
                <a:uLnTx/>
                <a:uFillTx/>
                <a:latin typeface="Arial"/>
                <a:ea typeface="Arial"/>
                <a:cs typeface="Arial"/>
                <a:sym typeface="Arial"/>
              </a:rPr>
              <a:t> cost synergies and financing synergies can be expected.</a:t>
            </a:r>
          </a:p>
        </p:txBody>
      </p:sp>
      <p:sp>
        <p:nvSpPr>
          <p:cNvPr id="12" name="Slide Number Placeholder 15">
            <a:extLst>
              <a:ext uri="{FF2B5EF4-FFF2-40B4-BE49-F238E27FC236}">
                <a16:creationId xmlns:a16="http://schemas.microsoft.com/office/drawing/2014/main" id="{951D9B03-76E0-4C9D-ABB1-7A7C5784C003}"/>
              </a:ext>
            </a:extLst>
          </p:cNvPr>
          <p:cNvSpPr>
            <a:spLocks noGrp="1"/>
          </p:cNvSpPr>
          <p:nvPr>
            <p:ph type="sldNum" sz="quarter" idx="12"/>
          </p:nvPr>
        </p:nvSpPr>
        <p:spPr>
          <a:xfrm>
            <a:off x="8857086" y="6505212"/>
            <a:ext cx="2743200" cy="365125"/>
          </a:xfrm>
        </p:spPr>
        <p:txBody>
          <a:bodyPr/>
          <a:lstStyle/>
          <a:p>
            <a:fld id="{BEF222B1-1816-4E47-8380-83CE4F0314E4}" type="slidenum">
              <a:rPr lang="en-US" smtClean="0"/>
              <a:t>15</a:t>
            </a:fld>
            <a:endParaRPr lang="en-US"/>
          </a:p>
        </p:txBody>
      </p:sp>
    </p:spTree>
    <p:extLst>
      <p:ext uri="{BB962C8B-B14F-4D97-AF65-F5344CB8AC3E}">
        <p14:creationId xmlns:p14="http://schemas.microsoft.com/office/powerpoint/2010/main" val="1278153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4"/>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132E57"/>
              </a:buClr>
              <a:buSzPts val="2000"/>
              <a:buFont typeface="Arial"/>
              <a:buNone/>
            </a:pPr>
            <a:r>
              <a:rPr lang="en-US" sz="2000" b="1" i="0" u="none" strike="noStrike" cap="none">
                <a:solidFill>
                  <a:srgbClr val="132E57"/>
                </a:solidFill>
                <a:latin typeface="Arial"/>
                <a:ea typeface="Arial"/>
                <a:cs typeface="Arial"/>
                <a:sym typeface="Arial"/>
              </a:rPr>
              <a:t>Synergy analysis</a:t>
            </a:r>
            <a:endParaRPr lang="en-US" sz="1400" b="0" i="0" u="none" strike="noStrike" cap="none">
              <a:solidFill>
                <a:srgbClr val="000000"/>
              </a:solidFill>
              <a:latin typeface="Arial"/>
              <a:ea typeface="Arial"/>
              <a:cs typeface="Arial"/>
              <a:sym typeface="Arial"/>
            </a:endParaRPr>
          </a:p>
        </p:txBody>
      </p:sp>
      <p:sp>
        <p:nvSpPr>
          <p:cNvPr id="210" name="Google Shape;210;p4"/>
          <p:cNvSpPr/>
          <p:nvPr/>
        </p:nvSpPr>
        <p:spPr>
          <a:xfrm>
            <a:off x="591711" y="843151"/>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600"/>
              <a:buFont typeface="Arial"/>
              <a:buNone/>
            </a:pPr>
            <a:r>
              <a:rPr lang="en-US" sz="1600" b="0" i="0" u="none" strike="noStrike" cap="none">
                <a:solidFill>
                  <a:srgbClr val="132E57"/>
                </a:solidFill>
                <a:latin typeface="Arial"/>
                <a:ea typeface="Arial"/>
                <a:cs typeface="Arial"/>
                <a:sym typeface="Arial"/>
              </a:rPr>
              <a:t>Considering EUR 5m in synergies helps to push the offer to SEK 62,68 (premium ~18 %)</a:t>
            </a:r>
            <a:endParaRPr sz="1600" b="0" i="0" u="none" strike="noStrike" cap="none">
              <a:solidFill>
                <a:srgbClr val="132E57"/>
              </a:solidFill>
              <a:latin typeface="Arial"/>
              <a:ea typeface="Arial"/>
              <a:cs typeface="Arial"/>
              <a:sym typeface="Arial"/>
            </a:endParaRPr>
          </a:p>
        </p:txBody>
      </p:sp>
      <p:sp>
        <p:nvSpPr>
          <p:cNvPr id="59" name="Google Shape;178;p2">
            <a:extLst>
              <a:ext uri="{FF2B5EF4-FFF2-40B4-BE49-F238E27FC236}">
                <a16:creationId xmlns:a16="http://schemas.microsoft.com/office/drawing/2014/main" id="{7A10C6F6-AA84-40C9-B129-C2B0F2814D07}"/>
              </a:ext>
            </a:extLst>
          </p:cNvPr>
          <p:cNvSpPr txBox="1"/>
          <p:nvPr/>
        </p:nvSpPr>
        <p:spPr>
          <a:xfrm>
            <a:off x="591711" y="1309586"/>
            <a:ext cx="2333941" cy="261571"/>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Comments</a:t>
            </a:r>
            <a:endParaRPr sz="1100" b="1" i="0" u="none" strike="noStrike" cap="none">
              <a:solidFill>
                <a:srgbClr val="FFFFFF"/>
              </a:solidFill>
              <a:latin typeface="Calibri"/>
              <a:ea typeface="Calibri"/>
              <a:cs typeface="Calibri"/>
              <a:sym typeface="Calibri"/>
            </a:endParaRPr>
          </a:p>
        </p:txBody>
      </p:sp>
      <p:sp>
        <p:nvSpPr>
          <p:cNvPr id="61" name="TextBox 60">
            <a:extLst>
              <a:ext uri="{FF2B5EF4-FFF2-40B4-BE49-F238E27FC236}">
                <a16:creationId xmlns:a16="http://schemas.microsoft.com/office/drawing/2014/main" id="{2048ECE1-9A40-4057-B6C8-26CE38EA8A01}"/>
              </a:ext>
            </a:extLst>
          </p:cNvPr>
          <p:cNvSpPr txBox="1"/>
          <p:nvPr/>
        </p:nvSpPr>
        <p:spPr>
          <a:xfrm>
            <a:off x="521208" y="6592185"/>
            <a:ext cx="3730752" cy="215444"/>
          </a:xfrm>
          <a:prstGeom prst="rect">
            <a:avLst/>
          </a:prstGeom>
          <a:noFill/>
        </p:spPr>
        <p:txBody>
          <a:bodyPr wrap="square" rtlCol="0">
            <a:spAutoFit/>
          </a:bodyPr>
          <a:lstStyle/>
          <a:p>
            <a:r>
              <a:rPr lang="fi-FI" sz="800" err="1">
                <a:latin typeface="Arial" panose="020B0604020202020204" pitchFamily="34" charset="0"/>
                <a:cs typeface="Arial" panose="020B0604020202020204" pitchFamily="34" charset="0"/>
              </a:rPr>
              <a:t>Sources</a:t>
            </a:r>
            <a:r>
              <a:rPr lang="fi-FI" sz="800">
                <a:latin typeface="Arial" panose="020B0604020202020204" pitchFamily="34" charset="0"/>
                <a:cs typeface="Arial" panose="020B0604020202020204" pitchFamily="34" charset="0"/>
              </a:rPr>
              <a:t>: Humana </a:t>
            </a:r>
            <a:r>
              <a:rPr lang="fi-FI" sz="800" err="1">
                <a:latin typeface="Arial" panose="020B0604020202020204" pitchFamily="34" charset="0"/>
                <a:cs typeface="Arial" panose="020B0604020202020204" pitchFamily="34" charset="0"/>
              </a:rPr>
              <a:t>annual</a:t>
            </a:r>
            <a:r>
              <a:rPr lang="fi-FI" sz="800">
                <a:latin typeface="Arial" panose="020B0604020202020204" pitchFamily="34" charset="0"/>
                <a:cs typeface="Arial" panose="020B0604020202020204" pitchFamily="34" charset="0"/>
              </a:rPr>
              <a:t> </a:t>
            </a:r>
            <a:r>
              <a:rPr lang="fi-FI" sz="800" err="1">
                <a:latin typeface="Arial" panose="020B0604020202020204" pitchFamily="34" charset="0"/>
                <a:cs typeface="Arial" panose="020B0604020202020204" pitchFamily="34" charset="0"/>
              </a:rPr>
              <a:t>report</a:t>
            </a:r>
            <a:r>
              <a:rPr lang="fi-FI" sz="800">
                <a:latin typeface="Arial" panose="020B0604020202020204" pitchFamily="34" charset="0"/>
                <a:cs typeface="Arial" panose="020B0604020202020204" pitchFamily="34" charset="0"/>
              </a:rPr>
              <a:t> 2018 and 2019, Humana </a:t>
            </a:r>
            <a:r>
              <a:rPr lang="fi-FI" sz="800" err="1">
                <a:latin typeface="Arial" panose="020B0604020202020204" pitchFamily="34" charset="0"/>
                <a:cs typeface="Arial" panose="020B0604020202020204" pitchFamily="34" charset="0"/>
              </a:rPr>
              <a:t>website</a:t>
            </a:r>
            <a:endParaRPr lang="en-US" sz="800">
              <a:latin typeface="Arial" panose="020B0604020202020204" pitchFamily="34" charset="0"/>
              <a:cs typeface="Arial" panose="020B0604020202020204" pitchFamily="34" charset="0"/>
            </a:endParaRPr>
          </a:p>
        </p:txBody>
      </p:sp>
      <p:sp>
        <p:nvSpPr>
          <p:cNvPr id="9" name="Google Shape;226;p5">
            <a:extLst>
              <a:ext uri="{FF2B5EF4-FFF2-40B4-BE49-F238E27FC236}">
                <a16:creationId xmlns:a16="http://schemas.microsoft.com/office/drawing/2014/main" id="{E3F4C0F4-1B03-474F-93EB-B6D1988BA753}"/>
              </a:ext>
            </a:extLst>
          </p:cNvPr>
          <p:cNvSpPr/>
          <p:nvPr/>
        </p:nvSpPr>
        <p:spPr>
          <a:xfrm>
            <a:off x="591711" y="1631297"/>
            <a:ext cx="2333941" cy="4229205"/>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000"/>
            </a:pPr>
            <a:r>
              <a:rPr lang="en-US" sz="1000" b="0" i="0" u="none" strike="noStrike" cap="none">
                <a:solidFill>
                  <a:srgbClr val="000000"/>
                </a:solidFill>
                <a:latin typeface="Arial"/>
                <a:ea typeface="Arial"/>
                <a:cs typeface="Arial"/>
                <a:sym typeface="Arial"/>
              </a:rPr>
              <a:t>Annual cost synergies of EUR</a:t>
            </a:r>
          </a:p>
          <a:p>
            <a:pPr marR="0" lvl="0" algn="l" rtl="0">
              <a:lnSpc>
                <a:spcPct val="100000"/>
              </a:lnSpc>
              <a:spcBef>
                <a:spcPts val="0"/>
              </a:spcBef>
              <a:spcAft>
                <a:spcPts val="0"/>
              </a:spcAft>
              <a:buClr>
                <a:srgbClr val="000000"/>
              </a:buClr>
              <a:buSzPts val="1000"/>
            </a:pPr>
            <a:r>
              <a:rPr lang="en-US" sz="1000">
                <a:solidFill>
                  <a:srgbClr val="000000"/>
                </a:solidFill>
                <a:latin typeface="Arial"/>
                <a:ea typeface="Arial"/>
                <a:cs typeface="Arial"/>
                <a:sym typeface="Arial"/>
              </a:rPr>
              <a:t>5m</a:t>
            </a:r>
            <a:r>
              <a:rPr lang="en-US" sz="1000" b="0" i="0" u="none" strike="noStrike" cap="none">
                <a:solidFill>
                  <a:srgbClr val="000000"/>
                </a:solidFill>
                <a:latin typeface="Arial"/>
                <a:ea typeface="Arial"/>
                <a:cs typeface="Arial"/>
                <a:sym typeface="Arial"/>
              </a:rPr>
              <a:t> increase the Enterprise Value</a:t>
            </a:r>
            <a:endParaRPr lang="en-US" sz="1000" b="0" i="0" u="none" strike="noStrike" cap="none">
              <a:solidFill>
                <a:srgbClr val="000000"/>
              </a:solidFill>
              <a:latin typeface="Arial"/>
              <a:ea typeface="Arial"/>
              <a:cs typeface="Arial"/>
            </a:endParaRPr>
          </a:p>
          <a:p>
            <a:pPr marR="0" lvl="0" algn="l" rtl="0">
              <a:lnSpc>
                <a:spcPct val="100000"/>
              </a:lnSpc>
              <a:spcBef>
                <a:spcPts val="0"/>
              </a:spcBef>
              <a:spcAft>
                <a:spcPts val="0"/>
              </a:spcAft>
              <a:buClr>
                <a:srgbClr val="000000"/>
              </a:buClr>
              <a:buSzPts val="1000"/>
            </a:pPr>
            <a:r>
              <a:rPr lang="en-US" sz="1000" b="0" i="0" u="none" strike="noStrike" cap="none">
                <a:solidFill>
                  <a:srgbClr val="000000"/>
                </a:solidFill>
                <a:latin typeface="Arial"/>
                <a:ea typeface="Arial"/>
                <a:cs typeface="Arial"/>
                <a:sym typeface="Arial"/>
              </a:rPr>
              <a:t>on average ~</a:t>
            </a:r>
            <a:r>
              <a:rPr lang="en-US" sz="1000">
                <a:solidFill>
                  <a:srgbClr val="000000"/>
                </a:solidFill>
                <a:latin typeface="Arial"/>
                <a:cs typeface="Arial"/>
                <a:sym typeface="Arial"/>
              </a:rPr>
              <a:t>22,5 % of all valuation</a:t>
            </a:r>
            <a:endParaRPr lang="en-US" sz="1000">
              <a:solidFill>
                <a:srgbClr val="000000"/>
              </a:solidFill>
              <a:latin typeface="Arial"/>
              <a:cs typeface="Arial"/>
            </a:endParaRPr>
          </a:p>
          <a:p>
            <a:pPr>
              <a:buClr>
                <a:srgbClr val="000000"/>
              </a:buClr>
              <a:buSzPts val="1000"/>
            </a:pPr>
            <a:r>
              <a:rPr lang="en-US" sz="1000">
                <a:solidFill>
                  <a:srgbClr val="000000"/>
                </a:solidFill>
                <a:latin typeface="Arial"/>
                <a:cs typeface="Arial"/>
                <a:sym typeface="Arial"/>
              </a:rPr>
              <a:t>metrics. </a:t>
            </a:r>
            <a:endParaRPr lang="en-US" sz="1000">
              <a:solidFill>
                <a:srgbClr val="000000"/>
              </a:solidFill>
              <a:latin typeface="Arial"/>
              <a:cs typeface="Arial"/>
            </a:endParaRPr>
          </a:p>
          <a:p>
            <a:pPr marR="0" lvl="0" algn="l" rtl="0">
              <a:lnSpc>
                <a:spcPct val="100000"/>
              </a:lnSpc>
              <a:spcBef>
                <a:spcPts val="0"/>
              </a:spcBef>
              <a:spcAft>
                <a:spcPts val="0"/>
              </a:spcAft>
              <a:buClr>
                <a:srgbClr val="000000"/>
              </a:buClr>
              <a:buSzPts val="1000"/>
            </a:pPr>
            <a:endParaRPr lang="en-US" sz="1000">
              <a:solidFill>
                <a:srgbClr val="000000"/>
              </a:solidFill>
              <a:latin typeface="Arial"/>
              <a:ea typeface="Arial"/>
              <a:cs typeface="Arial"/>
              <a:sym typeface="Arial"/>
            </a:endParaRPr>
          </a:p>
          <a:p>
            <a:pPr marR="0" lvl="0" algn="l" rtl="0">
              <a:lnSpc>
                <a:spcPct val="100000"/>
              </a:lnSpc>
              <a:spcBef>
                <a:spcPts val="0"/>
              </a:spcBef>
              <a:spcAft>
                <a:spcPts val="0"/>
              </a:spcAft>
              <a:buClr>
                <a:srgbClr val="000000"/>
              </a:buClr>
              <a:buSzPts val="1000"/>
            </a:pPr>
            <a:r>
              <a:rPr lang="en-US" sz="1000">
                <a:solidFill>
                  <a:srgbClr val="000000"/>
                </a:solidFill>
                <a:latin typeface="Arial"/>
                <a:ea typeface="Arial"/>
                <a:cs typeface="Arial"/>
                <a:sym typeface="Arial"/>
              </a:rPr>
              <a:t>As shown earlier without synergies Humana is not a very attractive acquisition target as the current market price of Humana is relatively close to the more conservative DCF valuation of Humana.</a:t>
            </a:r>
            <a:endParaRPr lang="en-US" sz="1000">
              <a:solidFill>
                <a:srgbClr val="000000"/>
              </a:solidFill>
              <a:latin typeface="Arial"/>
              <a:ea typeface="Arial"/>
              <a:cs typeface="Arial"/>
            </a:endParaRPr>
          </a:p>
          <a:p>
            <a:pPr marR="0" lvl="0" algn="l" rtl="0">
              <a:lnSpc>
                <a:spcPct val="100000"/>
              </a:lnSpc>
              <a:spcBef>
                <a:spcPts val="0"/>
              </a:spcBef>
              <a:spcAft>
                <a:spcPts val="0"/>
              </a:spcAft>
              <a:buClr>
                <a:srgbClr val="000000"/>
              </a:buClr>
              <a:buSzPts val="1000"/>
            </a:pPr>
            <a:endParaRPr lang="en-US" sz="1000" b="0" i="0" u="none" strike="noStrike" cap="none">
              <a:solidFill>
                <a:srgbClr val="000000"/>
              </a:solidFill>
              <a:latin typeface="Arial"/>
              <a:ea typeface="Arial"/>
              <a:cs typeface="Arial"/>
              <a:sym typeface="Arial"/>
            </a:endParaRPr>
          </a:p>
          <a:p>
            <a:pPr marR="0" lvl="0" algn="l" rtl="0">
              <a:lnSpc>
                <a:spcPct val="100000"/>
              </a:lnSpc>
              <a:spcBef>
                <a:spcPts val="0"/>
              </a:spcBef>
              <a:spcAft>
                <a:spcPts val="0"/>
              </a:spcAft>
              <a:buClr>
                <a:srgbClr val="000000"/>
              </a:buClr>
              <a:buSzPts val="1000"/>
            </a:pPr>
            <a:r>
              <a:rPr lang="en-US" sz="1000" b="0" i="0" u="none" strike="noStrike" cap="none">
                <a:latin typeface="Arial"/>
                <a:ea typeface="Arial"/>
                <a:cs typeface="Arial"/>
                <a:sym typeface="Arial"/>
              </a:rPr>
              <a:t>Annual synergies of EUR 5m increase the attractiveness of Humana as a PTO target. The potential synergies makes it possible to offer a larger premium on Humana, which reduces the risk of potential financial interlopers.</a:t>
            </a:r>
          </a:p>
          <a:p>
            <a:pPr marR="0" lvl="0" algn="l" rtl="0">
              <a:lnSpc>
                <a:spcPct val="100000"/>
              </a:lnSpc>
              <a:spcBef>
                <a:spcPts val="0"/>
              </a:spcBef>
              <a:spcAft>
                <a:spcPts val="0"/>
              </a:spcAft>
              <a:buClr>
                <a:srgbClr val="000000"/>
              </a:buClr>
              <a:buSzPts val="1000"/>
            </a:pPr>
            <a:endParaRPr lang="en-US" sz="1000">
              <a:solidFill>
                <a:srgbClr val="000000"/>
              </a:solidFill>
              <a:latin typeface="Arial"/>
              <a:ea typeface="Arial"/>
              <a:cs typeface="Arial"/>
            </a:endParaRPr>
          </a:p>
          <a:p>
            <a:pPr marR="0" lvl="0" algn="l" rtl="0">
              <a:lnSpc>
                <a:spcPct val="100000"/>
              </a:lnSpc>
              <a:spcBef>
                <a:spcPts val="0"/>
              </a:spcBef>
              <a:spcAft>
                <a:spcPts val="0"/>
              </a:spcAft>
              <a:buClr>
                <a:srgbClr val="000000"/>
              </a:buClr>
              <a:buSzPts val="1000"/>
            </a:pPr>
            <a:endParaRPr lang="en-US" sz="1000" b="0" i="0" u="none" strike="noStrike" cap="none">
              <a:solidFill>
                <a:srgbClr val="000000"/>
              </a:solidFill>
              <a:latin typeface="Arial"/>
              <a:ea typeface="Arial"/>
              <a:cs typeface="Arial"/>
            </a:endParaRPr>
          </a:p>
          <a:p>
            <a:pPr marR="0" lvl="0" algn="l" rtl="0">
              <a:lnSpc>
                <a:spcPct val="100000"/>
              </a:lnSpc>
              <a:spcBef>
                <a:spcPts val="0"/>
              </a:spcBef>
              <a:spcAft>
                <a:spcPts val="0"/>
              </a:spcAft>
              <a:buClr>
                <a:srgbClr val="000000"/>
              </a:buClr>
              <a:buSzPts val="1000"/>
            </a:pPr>
            <a:endParaRPr lang="en-US" sz="1000" b="0" i="0" u="none" strike="noStrike" cap="none">
              <a:solidFill>
                <a:srgbClr val="000000"/>
              </a:solidFill>
              <a:latin typeface="Arial"/>
              <a:ea typeface="Arial"/>
              <a:cs typeface="Arial"/>
              <a:sym typeface="Arial"/>
            </a:endParaRPr>
          </a:p>
        </p:txBody>
      </p:sp>
      <p:sp>
        <p:nvSpPr>
          <p:cNvPr id="14" name="Slide Number Placeholder 15">
            <a:extLst>
              <a:ext uri="{FF2B5EF4-FFF2-40B4-BE49-F238E27FC236}">
                <a16:creationId xmlns:a16="http://schemas.microsoft.com/office/drawing/2014/main" id="{F67E9F30-4164-43C2-B4AA-5D7DC80CC45B}"/>
              </a:ext>
            </a:extLst>
          </p:cNvPr>
          <p:cNvSpPr>
            <a:spLocks noGrp="1"/>
          </p:cNvSpPr>
          <p:nvPr>
            <p:ph type="sldNum" sz="quarter" idx="12"/>
          </p:nvPr>
        </p:nvSpPr>
        <p:spPr>
          <a:xfrm>
            <a:off x="8857086" y="6505212"/>
            <a:ext cx="2743200" cy="365125"/>
          </a:xfrm>
        </p:spPr>
        <p:txBody>
          <a:bodyPr/>
          <a:lstStyle/>
          <a:p>
            <a:fld id="{BEF222B1-1816-4E47-8380-83CE4F0314E4}" type="slidenum">
              <a:rPr lang="en-US" smtClean="0"/>
              <a:t>16</a:t>
            </a:fld>
            <a:endParaRPr lang="en-US"/>
          </a:p>
        </p:txBody>
      </p:sp>
      <p:sp>
        <p:nvSpPr>
          <p:cNvPr id="7" name="Google Shape;181;p2">
            <a:extLst>
              <a:ext uri="{FF2B5EF4-FFF2-40B4-BE49-F238E27FC236}">
                <a16:creationId xmlns:a16="http://schemas.microsoft.com/office/drawing/2014/main" id="{F3A99897-1332-4F2E-B045-19419EFD85A1}"/>
              </a:ext>
            </a:extLst>
          </p:cNvPr>
          <p:cNvSpPr/>
          <p:nvPr/>
        </p:nvSpPr>
        <p:spPr>
          <a:xfrm rot="16200000">
            <a:off x="1020081" y="3786114"/>
            <a:ext cx="4833968" cy="517081"/>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Companies</a:t>
            </a:r>
            <a:endParaRPr sz="1000" b="0" i="0" u="none" strike="noStrike" cap="none">
              <a:solidFill>
                <a:schemeClr val="bg1"/>
              </a:solidFill>
              <a:latin typeface="Arial"/>
              <a:ea typeface="Arial"/>
              <a:cs typeface="Arial"/>
              <a:sym typeface="Arial"/>
            </a:endParaRPr>
          </a:p>
        </p:txBody>
      </p:sp>
      <p:sp>
        <p:nvSpPr>
          <p:cNvPr id="10" name="Google Shape;208;p4">
            <a:extLst>
              <a:ext uri="{FF2B5EF4-FFF2-40B4-BE49-F238E27FC236}">
                <a16:creationId xmlns:a16="http://schemas.microsoft.com/office/drawing/2014/main" id="{C214900C-F3D6-408B-9074-69DF5B989963}"/>
              </a:ext>
            </a:extLst>
          </p:cNvPr>
          <p:cNvSpPr/>
          <p:nvPr/>
        </p:nvSpPr>
        <p:spPr>
          <a:xfrm rot="16200000">
            <a:off x="3178340" y="2209052"/>
            <a:ext cx="1583597" cy="422064"/>
          </a:xfrm>
          <a:prstGeom prst="rect">
            <a:avLst/>
          </a:prstGeom>
          <a:solidFill>
            <a:schemeClr val="lt1"/>
          </a:solidFill>
          <a:ln w="12700" cap="flat" cmpd="sng">
            <a:solidFill>
              <a:schemeClr val="bg2">
                <a:lumMod val="75000"/>
              </a:schemeClr>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SzPts val="1000"/>
            </a:pPr>
            <a:r>
              <a:rPr lang="en-US" sz="1000">
                <a:solidFill>
                  <a:schemeClr val="dk1"/>
                </a:solidFill>
                <a:latin typeface="Arial"/>
                <a:ea typeface="Arial"/>
                <a:cs typeface="Arial"/>
                <a:sym typeface="Arial"/>
              </a:rPr>
              <a:t>European care</a:t>
            </a:r>
            <a:endParaRPr lang="zh-CN" altLang="en-US" sz="900" i="0" u="none" strike="noStrike" cap="none">
              <a:solidFill>
                <a:srgbClr val="FFFFFF"/>
              </a:solidFill>
              <a:latin typeface="Arial"/>
              <a:ea typeface="Arial"/>
              <a:cs typeface="Arial"/>
              <a:sym typeface="Arial"/>
            </a:endParaRPr>
          </a:p>
        </p:txBody>
      </p:sp>
      <p:sp>
        <p:nvSpPr>
          <p:cNvPr id="2" name="Google Shape;181;p2">
            <a:extLst>
              <a:ext uri="{FF2B5EF4-FFF2-40B4-BE49-F238E27FC236}">
                <a16:creationId xmlns:a16="http://schemas.microsoft.com/office/drawing/2014/main" id="{27DA8A00-EA6C-45B9-A3EE-C3F9A9D21E2A}"/>
              </a:ext>
            </a:extLst>
          </p:cNvPr>
          <p:cNvSpPr/>
          <p:nvPr/>
        </p:nvSpPr>
        <p:spPr>
          <a:xfrm rot="16200000">
            <a:off x="3742520" y="5033501"/>
            <a:ext cx="455236" cy="422065"/>
          </a:xfrm>
          <a:prstGeom prst="rect">
            <a:avLst/>
          </a:prstGeom>
          <a:solidFill>
            <a:schemeClr val="bg2">
              <a:lumMod val="50000"/>
            </a:schemeClr>
          </a:solidFill>
          <a:ln w="12700" cap="flat" cmpd="sng">
            <a:solidFill>
              <a:schemeClr val="bg2">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DCF</a:t>
            </a:r>
            <a:endParaRPr sz="1000" b="0" i="0" u="none" strike="noStrike" cap="none">
              <a:solidFill>
                <a:schemeClr val="bg1"/>
              </a:solidFill>
              <a:latin typeface="Arial"/>
              <a:ea typeface="Arial"/>
              <a:cs typeface="Arial"/>
              <a:sym typeface="Arial"/>
            </a:endParaRPr>
          </a:p>
        </p:txBody>
      </p:sp>
      <p:sp>
        <p:nvSpPr>
          <p:cNvPr id="8" name="Google Shape;208;p4">
            <a:extLst>
              <a:ext uri="{FF2B5EF4-FFF2-40B4-BE49-F238E27FC236}">
                <a16:creationId xmlns:a16="http://schemas.microsoft.com/office/drawing/2014/main" id="{BD6E1EDE-16A1-42BB-B151-F89900AD673E}"/>
              </a:ext>
            </a:extLst>
          </p:cNvPr>
          <p:cNvSpPr/>
          <p:nvPr/>
        </p:nvSpPr>
        <p:spPr>
          <a:xfrm rot="16200000">
            <a:off x="3147086" y="3910934"/>
            <a:ext cx="1636444" cy="431723"/>
          </a:xfrm>
          <a:prstGeom prst="rect">
            <a:avLst/>
          </a:prstGeom>
          <a:solidFill>
            <a:schemeClr val="lt1"/>
          </a:solidFill>
          <a:ln w="12700" cap="flat" cmpd="sng">
            <a:solidFill>
              <a:schemeClr val="bg2">
                <a:lumMod val="75000"/>
              </a:schemeClr>
            </a:solidFill>
            <a:prstDash val="solid"/>
            <a:miter lim="800000"/>
            <a:headEnd type="none" w="sm" len="sm"/>
            <a:tailEnd type="none" w="sm" len="sm"/>
          </a:ln>
          <a:effectLst/>
        </p:spPr>
        <p:txBody>
          <a:bodyPr spcFirstLastPara="1" wrap="square" lIns="91425" tIns="45700" rIns="91425" bIns="45700" anchor="ctr" anchorCtr="0">
            <a:noAutofit/>
          </a:bodyPr>
          <a:lstStyle/>
          <a:p>
            <a:pPr algn="ctr">
              <a:buClr>
                <a:srgbClr val="000000"/>
              </a:buClr>
              <a:buSzPts val="1000"/>
            </a:pPr>
            <a:r>
              <a:rPr lang="en-US" sz="1000">
                <a:solidFill>
                  <a:schemeClr val="dk1"/>
                </a:solidFill>
                <a:latin typeface="Arial"/>
                <a:ea typeface="Arial"/>
                <a:cs typeface="Arial"/>
                <a:sym typeface="Arial"/>
              </a:rPr>
              <a:t>American care</a:t>
            </a:r>
            <a:endParaRPr lang="zh-CN" altLang="en-US" sz="900" i="0" u="none" strike="noStrike" cap="none">
              <a:solidFill>
                <a:srgbClr val="FFFFFF"/>
              </a:solidFill>
              <a:latin typeface="Arial"/>
              <a:ea typeface="Arial"/>
              <a:cs typeface="Arial"/>
              <a:sym typeface="Arial"/>
            </a:endParaRPr>
          </a:p>
        </p:txBody>
      </p:sp>
      <p:graphicFrame>
        <p:nvGraphicFramePr>
          <p:cNvPr id="16" name="Chart 15">
            <a:extLst>
              <a:ext uri="{FF2B5EF4-FFF2-40B4-BE49-F238E27FC236}">
                <a16:creationId xmlns:a16="http://schemas.microsoft.com/office/drawing/2014/main" id="{ED00BFBA-A59A-4912-8BE5-AA14257C7802}"/>
              </a:ext>
            </a:extLst>
          </p:cNvPr>
          <p:cNvGraphicFramePr>
            <a:graphicFrameLocks/>
          </p:cNvGraphicFramePr>
          <p:nvPr>
            <p:extLst>
              <p:ext uri="{D42A27DB-BD31-4B8C-83A1-F6EECF244321}">
                <p14:modId xmlns:p14="http://schemas.microsoft.com/office/powerpoint/2010/main" val="1244147820"/>
              </p:ext>
            </p:extLst>
          </p:nvPr>
        </p:nvGraphicFramePr>
        <p:xfrm>
          <a:off x="4181170" y="1547751"/>
          <a:ext cx="4428517" cy="245805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1D20C8ED-2CB7-41EA-A535-F2F84186F04B}"/>
              </a:ext>
            </a:extLst>
          </p:cNvPr>
          <p:cNvSpPr/>
          <p:nvPr/>
        </p:nvSpPr>
        <p:spPr>
          <a:xfrm>
            <a:off x="4345836" y="3227142"/>
            <a:ext cx="4929428" cy="7288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hart 14">
            <a:extLst>
              <a:ext uri="{FF2B5EF4-FFF2-40B4-BE49-F238E27FC236}">
                <a16:creationId xmlns:a16="http://schemas.microsoft.com/office/drawing/2014/main" id="{4A196AF3-C938-4CAE-A63F-C59317B7E051}"/>
              </a:ext>
            </a:extLst>
          </p:cNvPr>
          <p:cNvGraphicFramePr>
            <a:graphicFrameLocks/>
          </p:cNvGraphicFramePr>
          <p:nvPr>
            <p:extLst>
              <p:ext uri="{D42A27DB-BD31-4B8C-83A1-F6EECF244321}">
                <p14:modId xmlns:p14="http://schemas.microsoft.com/office/powerpoint/2010/main" val="135508557"/>
              </p:ext>
            </p:extLst>
          </p:nvPr>
        </p:nvGraphicFramePr>
        <p:xfrm>
          <a:off x="4181171" y="3094639"/>
          <a:ext cx="4428518" cy="2517204"/>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Straight Connector 10">
            <a:extLst>
              <a:ext uri="{FF2B5EF4-FFF2-40B4-BE49-F238E27FC236}">
                <a16:creationId xmlns:a16="http://schemas.microsoft.com/office/drawing/2014/main" id="{D5901C92-3DB4-4087-AC2B-EB812EF5A9E4}"/>
              </a:ext>
            </a:extLst>
          </p:cNvPr>
          <p:cNvCxnSpPr>
            <a:cxnSpLocks/>
          </p:cNvCxnSpPr>
          <p:nvPr/>
        </p:nvCxnSpPr>
        <p:spPr>
          <a:xfrm flipH="1">
            <a:off x="3762109" y="3258986"/>
            <a:ext cx="4016895" cy="0"/>
          </a:xfrm>
          <a:prstGeom prst="line">
            <a:avLst/>
          </a:prstGeom>
          <a:ln w="12700">
            <a:solidFill>
              <a:schemeClr val="bg2">
                <a:lumMod val="7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D1604A-FF59-4FC5-8F5D-18E4E4758D7A}"/>
              </a:ext>
            </a:extLst>
          </p:cNvPr>
          <p:cNvCxnSpPr>
            <a:cxnSpLocks/>
          </p:cNvCxnSpPr>
          <p:nvPr/>
        </p:nvCxnSpPr>
        <p:spPr>
          <a:xfrm flipH="1">
            <a:off x="3759107" y="4979725"/>
            <a:ext cx="4016895" cy="0"/>
          </a:xfrm>
          <a:prstGeom prst="line">
            <a:avLst/>
          </a:prstGeom>
          <a:ln w="12700">
            <a:solidFill>
              <a:schemeClr val="bg2">
                <a:lumMod val="7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368739-A865-48F2-A0F2-99ACB62A4AD2}"/>
              </a:ext>
            </a:extLst>
          </p:cNvPr>
          <p:cNvCxnSpPr>
            <a:cxnSpLocks/>
          </p:cNvCxnSpPr>
          <p:nvPr/>
        </p:nvCxnSpPr>
        <p:spPr>
          <a:xfrm flipH="1">
            <a:off x="3759107" y="5525180"/>
            <a:ext cx="4016895" cy="0"/>
          </a:xfrm>
          <a:prstGeom prst="line">
            <a:avLst/>
          </a:prstGeom>
          <a:ln w="12700">
            <a:solidFill>
              <a:schemeClr val="bg2">
                <a:lumMod val="75000"/>
              </a:schemeClr>
            </a:solidFill>
            <a:prstDash val="lgDashDotDot"/>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2C02F4F-39A7-4181-92FB-9654EF9D21CC}"/>
              </a:ext>
            </a:extLst>
          </p:cNvPr>
          <p:cNvPicPr>
            <a:picLocks noChangeAspect="1"/>
          </p:cNvPicPr>
          <p:nvPr/>
        </p:nvPicPr>
        <p:blipFill>
          <a:blip r:embed="rId5"/>
          <a:stretch>
            <a:fillRect/>
          </a:stretch>
        </p:blipFill>
        <p:spPr>
          <a:xfrm>
            <a:off x="3810109" y="5522425"/>
            <a:ext cx="4781290" cy="982789"/>
          </a:xfrm>
          <a:prstGeom prst="rect">
            <a:avLst/>
          </a:prstGeom>
        </p:spPr>
      </p:pic>
      <p:sp>
        <p:nvSpPr>
          <p:cNvPr id="6" name="Google Shape;181;p2">
            <a:extLst>
              <a:ext uri="{FF2B5EF4-FFF2-40B4-BE49-F238E27FC236}">
                <a16:creationId xmlns:a16="http://schemas.microsoft.com/office/drawing/2014/main" id="{73D59B2D-763B-442C-B56D-BEB8A6C6AFC2}"/>
              </a:ext>
            </a:extLst>
          </p:cNvPr>
          <p:cNvSpPr/>
          <p:nvPr/>
        </p:nvSpPr>
        <p:spPr>
          <a:xfrm rot="16200000">
            <a:off x="3523714" y="5794515"/>
            <a:ext cx="902507" cy="431725"/>
          </a:xfrm>
          <a:prstGeom prst="rect">
            <a:avLst/>
          </a:prstGeom>
          <a:solidFill>
            <a:schemeClr val="accent1">
              <a:lumMod val="75000"/>
            </a:schemeClr>
          </a:solidFill>
          <a:ln w="12700" cap="flat" cmpd="sng">
            <a:solidFill>
              <a:schemeClr val="accent1">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Transaction</a:t>
            </a:r>
            <a:endParaRPr sz="1000" b="0" i="0" u="none" strike="noStrike" cap="none">
              <a:solidFill>
                <a:schemeClr val="bg1"/>
              </a:solidFill>
              <a:latin typeface="Arial"/>
              <a:ea typeface="Arial"/>
              <a:cs typeface="Arial"/>
              <a:sym typeface="Arial"/>
            </a:endParaRPr>
          </a:p>
        </p:txBody>
      </p:sp>
      <p:sp>
        <p:nvSpPr>
          <p:cNvPr id="19" name="Rectangle 18">
            <a:extLst>
              <a:ext uri="{FF2B5EF4-FFF2-40B4-BE49-F238E27FC236}">
                <a16:creationId xmlns:a16="http://schemas.microsoft.com/office/drawing/2014/main" id="{1418731D-125D-49A3-B48C-0A08ADA163CC}"/>
              </a:ext>
            </a:extLst>
          </p:cNvPr>
          <p:cNvSpPr/>
          <p:nvPr/>
        </p:nvSpPr>
        <p:spPr>
          <a:xfrm>
            <a:off x="7673009" y="5690788"/>
            <a:ext cx="268859" cy="20703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B99C05-BFEF-4DBF-B6C3-0116958A1679}"/>
              </a:ext>
            </a:extLst>
          </p:cNvPr>
          <p:cNvSpPr/>
          <p:nvPr/>
        </p:nvSpPr>
        <p:spPr>
          <a:xfrm>
            <a:off x="4373638" y="5656545"/>
            <a:ext cx="452717" cy="397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9527FC1-65DE-4509-83E6-D0DB185A8681}"/>
              </a:ext>
            </a:extLst>
          </p:cNvPr>
          <p:cNvSpPr txBox="1"/>
          <p:nvPr/>
        </p:nvSpPr>
        <p:spPr>
          <a:xfrm>
            <a:off x="4172934" y="5690788"/>
            <a:ext cx="854124" cy="225319"/>
          </a:xfrm>
          <a:prstGeom prst="rect">
            <a:avLst/>
          </a:prstGeom>
          <a:noFill/>
        </p:spPr>
        <p:txBody>
          <a:bodyPr wrap="square" lIns="91440" tIns="45720" rIns="91440" bIns="45720" rtlCol="0" anchor="t">
            <a:spAutoFit/>
          </a:bodyPr>
          <a:lstStyle/>
          <a:p>
            <a:r>
              <a:rPr lang="en-US" sz="900">
                <a:solidFill>
                  <a:schemeClr val="tx1">
                    <a:lumMod val="65000"/>
                    <a:lumOff val="35000"/>
                  </a:schemeClr>
                </a:solidFill>
              </a:rPr>
              <a:t>Transactions</a:t>
            </a:r>
          </a:p>
        </p:txBody>
      </p:sp>
      <p:cxnSp>
        <p:nvCxnSpPr>
          <p:cNvPr id="26" name="Straight Connector 25">
            <a:extLst>
              <a:ext uri="{FF2B5EF4-FFF2-40B4-BE49-F238E27FC236}">
                <a16:creationId xmlns:a16="http://schemas.microsoft.com/office/drawing/2014/main" id="{83565BAD-7978-47D2-94A1-97AB0C20FB42}"/>
              </a:ext>
            </a:extLst>
          </p:cNvPr>
          <p:cNvCxnSpPr>
            <a:cxnSpLocks/>
          </p:cNvCxnSpPr>
          <p:nvPr/>
        </p:nvCxnSpPr>
        <p:spPr>
          <a:xfrm flipH="1">
            <a:off x="3751223" y="5522270"/>
            <a:ext cx="4016895" cy="0"/>
          </a:xfrm>
          <a:prstGeom prst="line">
            <a:avLst/>
          </a:prstGeom>
          <a:ln w="12700">
            <a:solidFill>
              <a:schemeClr val="bg2">
                <a:lumMod val="7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4BBE3B-089B-40A3-8F85-86B3A7BFEA21}"/>
              </a:ext>
            </a:extLst>
          </p:cNvPr>
          <p:cNvCxnSpPr>
            <a:cxnSpLocks/>
          </p:cNvCxnSpPr>
          <p:nvPr/>
        </p:nvCxnSpPr>
        <p:spPr>
          <a:xfrm>
            <a:off x="4863303" y="1712657"/>
            <a:ext cx="0" cy="4349278"/>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27" name="Google Shape;226;p5">
            <a:extLst>
              <a:ext uri="{FF2B5EF4-FFF2-40B4-BE49-F238E27FC236}">
                <a16:creationId xmlns:a16="http://schemas.microsoft.com/office/drawing/2014/main" id="{67D797D1-429A-4CC5-BFE0-EACFC4B01FFF}"/>
              </a:ext>
            </a:extLst>
          </p:cNvPr>
          <p:cNvSpPr/>
          <p:nvPr/>
        </p:nvSpPr>
        <p:spPr>
          <a:xfrm>
            <a:off x="8756772" y="1773252"/>
            <a:ext cx="1241836" cy="5171927"/>
          </a:xfrm>
          <a:prstGeom prst="rect">
            <a:avLst/>
          </a:prstGeom>
          <a:solidFill>
            <a:schemeClr val="lt1"/>
          </a:solidFill>
          <a:ln w="12700" cap="flat" cmpd="sng">
            <a:solidFill>
              <a:schemeClr val="bg1"/>
            </a:solidFill>
            <a:prstDash val="solid"/>
            <a:miter lim="800000"/>
            <a:headEnd type="none" w="sm" len="sm"/>
            <a:tailEnd type="none" w="sm" len="sm"/>
          </a:ln>
          <a:effectLst/>
        </p:spPr>
        <p:txBody>
          <a:bodyPr spcFirstLastPara="1" wrap="square" lIns="91425" tIns="45700" rIns="91425" bIns="45700" anchor="t" anchorCtr="0">
            <a:noAutofit/>
          </a:bodyPr>
          <a:lstStyle/>
          <a:p>
            <a:pPr marR="0" lvl="0" algn="l" rtl="0">
              <a:lnSpc>
                <a:spcPct val="100000"/>
              </a:lnSpc>
              <a:spcBef>
                <a:spcPts val="0"/>
              </a:spcBef>
              <a:spcAft>
                <a:spcPts val="3000"/>
              </a:spcAft>
              <a:buClr>
                <a:srgbClr val="000000"/>
              </a:buClr>
              <a:buSzPts val="1000"/>
            </a:pPr>
            <a:r>
              <a:rPr lang="en-US" sz="1000" b="1" i="0" u="none" strike="noStrike" cap="none">
                <a:solidFill>
                  <a:srgbClr val="000000"/>
                </a:solidFill>
                <a:latin typeface="Arial"/>
                <a:ea typeface="Arial"/>
                <a:cs typeface="Arial"/>
                <a:sym typeface="Arial"/>
              </a:rPr>
              <a:t>78.8 / 68.6</a:t>
            </a:r>
            <a:endParaRPr lang="en-US" sz="1000" b="1">
              <a:solidFill>
                <a:srgbClr val="000000"/>
              </a:solidFill>
              <a:latin typeface="Arial"/>
              <a:ea typeface="Arial"/>
              <a:cs typeface="Arial"/>
              <a:sym typeface="Arial"/>
            </a:endParaRPr>
          </a:p>
          <a:p>
            <a:pPr marR="0" lvl="0" algn="l" rtl="0">
              <a:lnSpc>
                <a:spcPct val="100000"/>
              </a:lnSpc>
              <a:spcBef>
                <a:spcPts val="0"/>
              </a:spcBef>
              <a:spcAft>
                <a:spcPts val="3600"/>
              </a:spcAft>
              <a:buClr>
                <a:srgbClr val="000000"/>
              </a:buClr>
              <a:buSzPts val="1000"/>
            </a:pPr>
            <a:r>
              <a:rPr lang="en-US" sz="1000" b="1" i="0" u="none" strike="noStrike" cap="none">
                <a:solidFill>
                  <a:srgbClr val="000000"/>
                </a:solidFill>
                <a:latin typeface="Arial"/>
                <a:ea typeface="Arial"/>
                <a:cs typeface="Arial"/>
                <a:sym typeface="Arial"/>
              </a:rPr>
              <a:t>120.7 / 97.6</a:t>
            </a:r>
            <a:endParaRPr lang="en-US" sz="1000" b="1">
              <a:solidFill>
                <a:srgbClr val="000000"/>
              </a:solidFill>
              <a:latin typeface="Arial"/>
              <a:ea typeface="Arial"/>
              <a:cs typeface="Arial"/>
              <a:sym typeface="Arial"/>
            </a:endParaRPr>
          </a:p>
          <a:p>
            <a:pPr marR="0" lvl="0" algn="l" rtl="0">
              <a:lnSpc>
                <a:spcPct val="100000"/>
              </a:lnSpc>
              <a:spcBef>
                <a:spcPts val="0"/>
              </a:spcBef>
              <a:spcAft>
                <a:spcPts val="2400"/>
              </a:spcAft>
              <a:buClr>
                <a:srgbClr val="000000"/>
              </a:buClr>
              <a:buSzPts val="1000"/>
            </a:pPr>
            <a:r>
              <a:rPr lang="en-US" sz="1000" b="1" i="0" u="none" strike="noStrike" cap="none">
                <a:solidFill>
                  <a:srgbClr val="000000"/>
                </a:solidFill>
                <a:latin typeface="Arial"/>
                <a:ea typeface="Arial"/>
                <a:cs typeface="Arial"/>
                <a:sym typeface="Arial"/>
              </a:rPr>
              <a:t>96.2 / 79.2</a:t>
            </a:r>
            <a:endParaRPr lang="en-US" sz="1000" b="0" i="0" u="none" strike="noStrike" cap="none">
              <a:solidFill>
                <a:srgbClr val="000000"/>
              </a:solidFill>
              <a:latin typeface="Arial"/>
              <a:ea typeface="Arial"/>
              <a:cs typeface="Arial"/>
              <a:sym typeface="Arial"/>
            </a:endParaRPr>
          </a:p>
          <a:p>
            <a:pPr marR="0" lvl="0" algn="l" rtl="0">
              <a:lnSpc>
                <a:spcPct val="100000"/>
              </a:lnSpc>
              <a:spcBef>
                <a:spcPts val="0"/>
              </a:spcBef>
              <a:spcAft>
                <a:spcPts val="3000"/>
              </a:spcAft>
              <a:buClr>
                <a:srgbClr val="000000"/>
              </a:buClr>
              <a:buSzPts val="1000"/>
            </a:pPr>
            <a:r>
              <a:rPr lang="en-US" sz="1000" b="1">
                <a:solidFill>
                  <a:srgbClr val="000000"/>
                </a:solidFill>
                <a:latin typeface="Arial"/>
                <a:ea typeface="Arial"/>
                <a:cs typeface="Arial"/>
                <a:sym typeface="Arial"/>
              </a:rPr>
              <a:t>62.2 / 53.2</a:t>
            </a:r>
            <a:endParaRPr lang="en-US" sz="1000" b="1" u="none" strike="noStrike" cap="none">
              <a:solidFill>
                <a:srgbClr val="000000"/>
              </a:solidFill>
              <a:latin typeface="Arial"/>
              <a:ea typeface="Arial"/>
              <a:cs typeface="Arial"/>
              <a:sym typeface="Arial"/>
            </a:endParaRPr>
          </a:p>
          <a:p>
            <a:pPr marR="0" lvl="0" algn="l" rtl="0">
              <a:lnSpc>
                <a:spcPct val="100000"/>
              </a:lnSpc>
              <a:spcBef>
                <a:spcPts val="0"/>
              </a:spcBef>
              <a:spcAft>
                <a:spcPts val="3000"/>
              </a:spcAft>
              <a:buClr>
                <a:srgbClr val="000000"/>
              </a:buClr>
              <a:buSzPts val="1000"/>
            </a:pPr>
            <a:r>
              <a:rPr lang="en-US" sz="1000" b="1" u="none" strike="noStrike" cap="none">
                <a:solidFill>
                  <a:srgbClr val="000000"/>
                </a:solidFill>
                <a:latin typeface="Arial"/>
                <a:ea typeface="Arial"/>
                <a:cs typeface="Arial"/>
                <a:sym typeface="Arial"/>
              </a:rPr>
              <a:t>45.2 / 31.2</a:t>
            </a:r>
            <a:endParaRPr lang="en-US" sz="1000" b="1">
              <a:solidFill>
                <a:srgbClr val="000000"/>
              </a:solidFill>
              <a:latin typeface="Arial"/>
              <a:ea typeface="Arial"/>
              <a:cs typeface="Arial"/>
              <a:sym typeface="Arial"/>
            </a:endParaRPr>
          </a:p>
          <a:p>
            <a:pPr marR="0" lvl="0" algn="l" rtl="0">
              <a:lnSpc>
                <a:spcPct val="100000"/>
              </a:lnSpc>
              <a:spcBef>
                <a:spcPts val="0"/>
              </a:spcBef>
              <a:spcAft>
                <a:spcPts val="3600"/>
              </a:spcAft>
              <a:buClr>
                <a:srgbClr val="000000"/>
              </a:buClr>
              <a:buSzPts val="1000"/>
            </a:pPr>
            <a:r>
              <a:rPr lang="en-US" sz="1000" b="1" u="none" strike="noStrike" cap="none">
                <a:solidFill>
                  <a:srgbClr val="000000"/>
                </a:solidFill>
                <a:latin typeface="Arial"/>
                <a:ea typeface="Arial"/>
                <a:cs typeface="Arial"/>
                <a:sym typeface="Arial"/>
              </a:rPr>
              <a:t>61.</a:t>
            </a:r>
            <a:r>
              <a:rPr lang="en-US" sz="1000" b="1">
                <a:solidFill>
                  <a:srgbClr val="000000"/>
                </a:solidFill>
                <a:latin typeface="Arial"/>
                <a:ea typeface="Arial"/>
                <a:cs typeface="Arial"/>
                <a:sym typeface="Arial"/>
              </a:rPr>
              <a:t>1 / 50.3</a:t>
            </a:r>
            <a:endParaRPr lang="en-US" sz="1000" b="0" i="0" u="none" strike="noStrike" cap="none">
              <a:solidFill>
                <a:srgbClr val="000000"/>
              </a:solidFill>
              <a:latin typeface="Arial"/>
              <a:ea typeface="Arial"/>
              <a:cs typeface="Arial"/>
              <a:sym typeface="Arial"/>
            </a:endParaRPr>
          </a:p>
          <a:p>
            <a:pPr marR="0" lvl="0" algn="l" rtl="0">
              <a:lnSpc>
                <a:spcPct val="100000"/>
              </a:lnSpc>
              <a:spcBef>
                <a:spcPts val="0"/>
              </a:spcBef>
              <a:spcAft>
                <a:spcPts val="3600"/>
              </a:spcAft>
              <a:buClr>
                <a:srgbClr val="000000"/>
              </a:buClr>
              <a:buSzPts val="1000"/>
            </a:pPr>
            <a:r>
              <a:rPr lang="en-US" sz="1000" b="1">
                <a:solidFill>
                  <a:srgbClr val="000000"/>
                </a:solidFill>
                <a:latin typeface="Arial"/>
                <a:ea typeface="Arial"/>
                <a:cs typeface="Arial"/>
                <a:sym typeface="Arial"/>
              </a:rPr>
              <a:t>62.7 / 50.5</a:t>
            </a:r>
            <a:endParaRPr lang="en-US" sz="1000" b="0" i="0" u="none" strike="noStrike" cap="none">
              <a:solidFill>
                <a:srgbClr val="000000"/>
              </a:solidFill>
              <a:latin typeface="Arial"/>
              <a:ea typeface="Arial"/>
              <a:cs typeface="Arial"/>
              <a:sym typeface="Arial"/>
            </a:endParaRPr>
          </a:p>
          <a:p>
            <a:pPr marR="0" lvl="0" algn="l" rtl="0">
              <a:lnSpc>
                <a:spcPct val="100000"/>
              </a:lnSpc>
              <a:spcBef>
                <a:spcPts val="0"/>
              </a:spcBef>
              <a:spcAft>
                <a:spcPts val="1200"/>
              </a:spcAft>
              <a:buClr>
                <a:srgbClr val="000000"/>
              </a:buClr>
              <a:buSzPts val="1000"/>
            </a:pPr>
            <a:r>
              <a:rPr lang="en-US" sz="1000" b="1">
                <a:solidFill>
                  <a:srgbClr val="000000"/>
                </a:solidFill>
                <a:latin typeface="Arial"/>
                <a:ea typeface="Arial"/>
                <a:cs typeface="Arial"/>
                <a:sym typeface="Arial"/>
              </a:rPr>
              <a:t>106.6 / 94.6</a:t>
            </a:r>
            <a:endParaRPr lang="en-US" sz="1000" b="1" i="0" u="none" strike="noStrike" cap="none">
              <a:solidFill>
                <a:srgbClr val="FF0000"/>
              </a:solidFill>
              <a:latin typeface="Arial"/>
              <a:ea typeface="Arial"/>
              <a:cs typeface="Arial"/>
              <a:sym typeface="Arial"/>
            </a:endParaRPr>
          </a:p>
          <a:p>
            <a:pPr marR="0" lvl="0" algn="l" rtl="0">
              <a:lnSpc>
                <a:spcPct val="100000"/>
              </a:lnSpc>
              <a:spcBef>
                <a:spcPts val="0"/>
              </a:spcBef>
              <a:spcAft>
                <a:spcPts val="0"/>
              </a:spcAft>
              <a:buClr>
                <a:srgbClr val="000000"/>
              </a:buClr>
              <a:buSzPts val="1000"/>
            </a:pPr>
            <a:endParaRPr lang="en-US" sz="1000" b="0" i="0" u="none" strike="noStrike" cap="none">
              <a:solidFill>
                <a:srgbClr val="000000"/>
              </a:solidFill>
              <a:latin typeface="Arial"/>
              <a:ea typeface="Arial"/>
              <a:cs typeface="Arial"/>
              <a:sym typeface="Arial"/>
            </a:endParaRPr>
          </a:p>
          <a:p>
            <a:pPr marR="0" lvl="0" algn="l" rtl="0">
              <a:lnSpc>
                <a:spcPct val="100000"/>
              </a:lnSpc>
              <a:spcBef>
                <a:spcPts val="0"/>
              </a:spcBef>
              <a:spcAft>
                <a:spcPts val="0"/>
              </a:spcAft>
              <a:buClr>
                <a:srgbClr val="000000"/>
              </a:buClr>
              <a:buSzPts val="1000"/>
            </a:pPr>
            <a:endParaRPr lang="en-US" sz="1000" b="0" i="0" u="none" strike="noStrike" cap="none">
              <a:solidFill>
                <a:srgbClr val="000000"/>
              </a:solidFill>
              <a:latin typeface="Arial"/>
              <a:ea typeface="Arial"/>
              <a:cs typeface="Arial"/>
              <a:sym typeface="Arial"/>
            </a:endParaRPr>
          </a:p>
          <a:p>
            <a:pPr marR="0" lvl="0" algn="l" rtl="0">
              <a:lnSpc>
                <a:spcPct val="100000"/>
              </a:lnSpc>
              <a:spcBef>
                <a:spcPts val="0"/>
              </a:spcBef>
              <a:spcAft>
                <a:spcPts val="0"/>
              </a:spcAft>
              <a:buClr>
                <a:srgbClr val="000000"/>
              </a:buClr>
              <a:buSzPts val="1000"/>
            </a:pPr>
            <a:endParaRPr lang="en-US" sz="1000" b="0" i="0" u="none" strike="noStrike" cap="none">
              <a:solidFill>
                <a:srgbClr val="000000"/>
              </a:solidFill>
              <a:latin typeface="Arial"/>
              <a:ea typeface="Arial"/>
              <a:cs typeface="Arial"/>
              <a:sym typeface="Arial"/>
            </a:endParaRPr>
          </a:p>
        </p:txBody>
      </p:sp>
      <p:sp>
        <p:nvSpPr>
          <p:cNvPr id="29" name="Google Shape;231;p5">
            <a:extLst>
              <a:ext uri="{FF2B5EF4-FFF2-40B4-BE49-F238E27FC236}">
                <a16:creationId xmlns:a16="http://schemas.microsoft.com/office/drawing/2014/main" id="{3B45EDFB-E6ED-477F-A854-344BB780B0E4}"/>
              </a:ext>
            </a:extLst>
          </p:cNvPr>
          <p:cNvSpPr/>
          <p:nvPr/>
        </p:nvSpPr>
        <p:spPr>
          <a:xfrm>
            <a:off x="3081100" y="1302170"/>
            <a:ext cx="4397345" cy="24075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r>
              <a:rPr lang="en-US" sz="1200" b="1" i="0" u="sng" strike="noStrike" cap="none">
                <a:solidFill>
                  <a:srgbClr val="132E57"/>
                </a:solidFill>
                <a:latin typeface="Arial"/>
                <a:ea typeface="Arial"/>
                <a:cs typeface="Arial"/>
                <a:sym typeface="Arial"/>
              </a:rPr>
              <a:t>Valuation (EV in SEK)</a:t>
            </a:r>
            <a:endParaRPr sz="1400" b="0" i="0" u="none" strike="noStrike" cap="none">
              <a:solidFill>
                <a:srgbClr val="000000"/>
              </a:solidFill>
              <a:latin typeface="Arial"/>
              <a:ea typeface="Arial"/>
              <a:cs typeface="Arial"/>
              <a:sym typeface="Arial"/>
            </a:endParaRPr>
          </a:p>
        </p:txBody>
      </p:sp>
      <p:sp>
        <p:nvSpPr>
          <p:cNvPr id="30" name="Google Shape;231;p5">
            <a:extLst>
              <a:ext uri="{FF2B5EF4-FFF2-40B4-BE49-F238E27FC236}">
                <a16:creationId xmlns:a16="http://schemas.microsoft.com/office/drawing/2014/main" id="{3A46BFD5-284A-4507-8C2E-6EAD12D85DBD}"/>
              </a:ext>
            </a:extLst>
          </p:cNvPr>
          <p:cNvSpPr/>
          <p:nvPr/>
        </p:nvSpPr>
        <p:spPr>
          <a:xfrm>
            <a:off x="8591399" y="1306817"/>
            <a:ext cx="2666877" cy="35641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a:buClr>
                <a:srgbClr val="132E57"/>
              </a:buClr>
              <a:buSzPts val="1200"/>
            </a:pPr>
            <a:r>
              <a:rPr lang="en-US" sz="900" b="1" i="0" u="sng" strike="noStrike" cap="none">
                <a:solidFill>
                  <a:srgbClr val="132E57"/>
                </a:solidFill>
                <a:latin typeface="Arial"/>
                <a:ea typeface="Arial"/>
                <a:cs typeface="Arial"/>
                <a:sym typeface="Arial"/>
              </a:rPr>
              <a:t>Implied share price (SEK) (With</a:t>
            </a:r>
            <a:r>
              <a:rPr lang="en-US" sz="900" b="1" u="sng">
                <a:solidFill>
                  <a:srgbClr val="132E57"/>
                </a:solidFill>
                <a:latin typeface="Arial"/>
                <a:ea typeface="Arial"/>
                <a:cs typeface="Arial"/>
                <a:sym typeface="Arial"/>
              </a:rPr>
              <a:t> </a:t>
            </a:r>
            <a:r>
              <a:rPr lang="en-US" sz="900" b="1" i="0" u="sng" strike="noStrike" cap="none">
                <a:solidFill>
                  <a:srgbClr val="132E57"/>
                </a:solidFill>
                <a:latin typeface="Arial"/>
                <a:ea typeface="Arial"/>
                <a:cs typeface="Arial"/>
                <a:sym typeface="Arial"/>
              </a:rPr>
              <a:t>synergy/without synergy)</a:t>
            </a:r>
            <a:endParaRPr lang="en-US"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82909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D93CBE5-BA3D-46B3-810F-E05F8A77CE47}"/>
              </a:ext>
            </a:extLst>
          </p:cNvPr>
          <p:cNvSpPr/>
          <p:nvPr/>
        </p:nvSpPr>
        <p:spPr>
          <a:xfrm>
            <a:off x="591711" y="760552"/>
            <a:ext cx="11008578" cy="573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800" b="1">
                <a:solidFill>
                  <a:srgbClr val="132E57"/>
                </a:solidFill>
                <a:latin typeface="Arial" panose="020B0604020202020204" pitchFamily="34" charset="0"/>
                <a:cs typeface="Arial" panose="020B0604020202020204" pitchFamily="34" charset="0"/>
              </a:rPr>
              <a:t>Contents </a:t>
            </a:r>
          </a:p>
        </p:txBody>
      </p:sp>
      <p:pic>
        <p:nvPicPr>
          <p:cNvPr id="34" name="Picture 33">
            <a:extLst>
              <a:ext uri="{FF2B5EF4-FFF2-40B4-BE49-F238E27FC236}">
                <a16:creationId xmlns:a16="http://schemas.microsoft.com/office/drawing/2014/main" id="{40BD67F6-B09B-41DE-B87E-A0356B79F4C6}"/>
              </a:ext>
            </a:extLst>
          </p:cNvPr>
          <p:cNvPicPr>
            <a:picLocks noChangeAspect="1"/>
          </p:cNvPicPr>
          <p:nvPr/>
        </p:nvPicPr>
        <p:blipFill rotWithShape="1">
          <a:blip r:embed="rId2"/>
          <a:srcRect l="37621"/>
          <a:stretch/>
        </p:blipFill>
        <p:spPr>
          <a:xfrm>
            <a:off x="5959158" y="342818"/>
            <a:ext cx="5920967" cy="6326370"/>
          </a:xfrm>
          <a:prstGeom prst="rect">
            <a:avLst/>
          </a:prstGeom>
        </p:spPr>
      </p:pic>
      <p:sp>
        <p:nvSpPr>
          <p:cNvPr id="36" name="Rectangle 35">
            <a:extLst>
              <a:ext uri="{FF2B5EF4-FFF2-40B4-BE49-F238E27FC236}">
                <a16:creationId xmlns:a16="http://schemas.microsoft.com/office/drawing/2014/main" id="{AE9DB340-AFD3-4B64-8E9E-9DF0996EE7E4}"/>
              </a:ext>
            </a:extLst>
          </p:cNvPr>
          <p:cNvSpPr/>
          <p:nvPr/>
        </p:nvSpPr>
        <p:spPr>
          <a:xfrm>
            <a:off x="591711" y="1604756"/>
            <a:ext cx="4990942" cy="5064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eriod"/>
            </a:pPr>
            <a:r>
              <a:rPr lang="en-US" sz="1600">
                <a:solidFill>
                  <a:srgbClr val="132E57"/>
                </a:solidFill>
                <a:latin typeface="Microsoft PhagsPa" panose="020B0502040204020203" pitchFamily="34" charset="0"/>
              </a:rPr>
              <a:t>Executive summary</a:t>
            </a:r>
          </a:p>
          <a:p>
            <a:pPr marL="342900" indent="-342900">
              <a:lnSpc>
                <a:spcPct val="250000"/>
              </a:lnSpc>
              <a:buAutoNum type="arabicPeriod"/>
            </a:pPr>
            <a:r>
              <a:rPr lang="en-US" sz="1600">
                <a:solidFill>
                  <a:srgbClr val="132E57"/>
                </a:solidFill>
                <a:latin typeface="Microsoft PhagsPa" panose="020B0502040204020203" pitchFamily="34" charset="0"/>
              </a:rPr>
              <a:t>Humana as an investment opportunity</a:t>
            </a:r>
          </a:p>
          <a:p>
            <a:pPr marL="342900" indent="-342900">
              <a:lnSpc>
                <a:spcPct val="250000"/>
              </a:lnSpc>
              <a:buAutoNum type="arabicPeriod"/>
            </a:pPr>
            <a:r>
              <a:rPr lang="en-US" sz="1600">
                <a:solidFill>
                  <a:srgbClr val="132E57"/>
                </a:solidFill>
                <a:latin typeface="Microsoft PhagsPa" panose="020B0502040204020203" pitchFamily="34" charset="0"/>
              </a:rPr>
              <a:t>Health and social care industry overview</a:t>
            </a:r>
          </a:p>
          <a:p>
            <a:pPr marL="342900" indent="-342900">
              <a:lnSpc>
                <a:spcPct val="250000"/>
              </a:lnSpc>
              <a:buAutoNum type="arabicPeriod"/>
            </a:pPr>
            <a:r>
              <a:rPr lang="en-US" sz="1600">
                <a:solidFill>
                  <a:srgbClr val="132E57"/>
                </a:solidFill>
                <a:latin typeface="Microsoft PhagsPa" panose="020B0502040204020203" pitchFamily="34" charset="0"/>
              </a:rPr>
              <a:t>Discounted Cash Flow valuation and multiples</a:t>
            </a:r>
          </a:p>
          <a:p>
            <a:pPr marL="342900" indent="-342900">
              <a:lnSpc>
                <a:spcPct val="250000"/>
              </a:lnSpc>
              <a:buAutoNum type="arabicPeriod"/>
            </a:pPr>
            <a:r>
              <a:rPr lang="en-US" sz="1600">
                <a:solidFill>
                  <a:srgbClr val="132E57"/>
                </a:solidFill>
                <a:latin typeface="Microsoft PhagsPa" panose="020B0502040204020203" pitchFamily="34" charset="0"/>
              </a:rPr>
              <a:t>Synergies to Mehiläinen</a:t>
            </a:r>
          </a:p>
          <a:p>
            <a:pPr marL="342900" indent="-342900">
              <a:lnSpc>
                <a:spcPct val="250000"/>
              </a:lnSpc>
              <a:buAutoNum type="arabicPeriod"/>
            </a:pPr>
            <a:r>
              <a:rPr lang="en-US" sz="1600" b="1">
                <a:solidFill>
                  <a:srgbClr val="132E57"/>
                </a:solidFill>
                <a:latin typeface="Microsoft PhagsPa" panose="020B0502040204020203" pitchFamily="34" charset="0"/>
              </a:rPr>
              <a:t>Potential interlopers</a:t>
            </a:r>
          </a:p>
          <a:p>
            <a:pPr marL="342900" indent="-342900">
              <a:lnSpc>
                <a:spcPct val="250000"/>
              </a:lnSpc>
              <a:buAutoNum type="arabicPeriod"/>
            </a:pPr>
            <a:r>
              <a:rPr lang="en-US" sz="1600">
                <a:solidFill>
                  <a:srgbClr val="132E57"/>
                </a:solidFill>
                <a:latin typeface="Microsoft PhagsPa" panose="020B0502040204020203" pitchFamily="34" charset="0"/>
              </a:rPr>
              <a:t>Humana as a PTO target and recommendation</a:t>
            </a:r>
          </a:p>
          <a:p>
            <a:pPr marL="342900" indent="-342900">
              <a:lnSpc>
                <a:spcPct val="250000"/>
              </a:lnSpc>
              <a:buAutoNum type="arabicPeriod"/>
            </a:pPr>
            <a:endParaRPr lang="en-US" sz="1600">
              <a:solidFill>
                <a:srgbClr val="132E57"/>
              </a:solidFill>
              <a:latin typeface="Microsoft PhagsPa" panose="020B0502040204020203" pitchFamily="34" charset="0"/>
            </a:endParaRPr>
          </a:p>
        </p:txBody>
      </p:sp>
      <p:sp>
        <p:nvSpPr>
          <p:cNvPr id="2" name="Slide Number Placeholder 1">
            <a:extLst>
              <a:ext uri="{FF2B5EF4-FFF2-40B4-BE49-F238E27FC236}">
                <a16:creationId xmlns:a16="http://schemas.microsoft.com/office/drawing/2014/main" id="{FF96E9DE-72FB-400C-8D0A-B7C1563C06DD}"/>
              </a:ext>
            </a:extLst>
          </p:cNvPr>
          <p:cNvSpPr>
            <a:spLocks noGrp="1"/>
          </p:cNvSpPr>
          <p:nvPr>
            <p:ph type="sldNum" sz="quarter" idx="12"/>
          </p:nvPr>
        </p:nvSpPr>
        <p:spPr>
          <a:xfrm>
            <a:off x="9136925" y="6304063"/>
            <a:ext cx="2743200" cy="365125"/>
          </a:xfrm>
        </p:spPr>
        <p:txBody>
          <a:bodyPr/>
          <a:lstStyle/>
          <a:p>
            <a:fld id="{BEF222B1-1816-4E47-8380-83CE4F0314E4}" type="slidenum">
              <a:rPr lang="en-US" smtClean="0"/>
              <a:t>17</a:t>
            </a:fld>
            <a:endParaRPr lang="en-US"/>
          </a:p>
        </p:txBody>
      </p:sp>
    </p:spTree>
    <p:extLst>
      <p:ext uri="{BB962C8B-B14F-4D97-AF65-F5344CB8AC3E}">
        <p14:creationId xmlns:p14="http://schemas.microsoft.com/office/powerpoint/2010/main" val="945025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4"/>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132E57"/>
              </a:buClr>
              <a:buSzPts val="2000"/>
              <a:buFont typeface="Arial"/>
              <a:buNone/>
            </a:pPr>
            <a:r>
              <a:rPr lang="en-US" sz="2000" b="1" i="0" u="none" strike="noStrike" cap="none">
                <a:solidFill>
                  <a:srgbClr val="132E57"/>
                </a:solidFill>
                <a:latin typeface="Arial"/>
                <a:ea typeface="Arial"/>
                <a:cs typeface="Arial"/>
                <a:sym typeface="Arial"/>
              </a:rPr>
              <a:t>Potential interlopers</a:t>
            </a:r>
            <a:endParaRPr lang="en-US" sz="1400" b="0" i="0" u="none" strike="noStrike" cap="none">
              <a:solidFill>
                <a:srgbClr val="000000"/>
              </a:solidFill>
              <a:latin typeface="Arial"/>
              <a:ea typeface="Arial"/>
              <a:cs typeface="Arial"/>
              <a:sym typeface="Arial"/>
            </a:endParaRPr>
          </a:p>
        </p:txBody>
      </p:sp>
      <p:sp>
        <p:nvSpPr>
          <p:cNvPr id="210" name="Google Shape;210;p4"/>
          <p:cNvSpPr/>
          <p:nvPr/>
        </p:nvSpPr>
        <p:spPr>
          <a:xfrm>
            <a:off x="591711" y="843151"/>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600"/>
              <a:buFont typeface="Arial"/>
              <a:buNone/>
            </a:pPr>
            <a:r>
              <a:rPr lang="en-US" sz="1600" b="0" i="0" u="none" strike="noStrike" cap="none">
                <a:solidFill>
                  <a:srgbClr val="132E57"/>
                </a:solidFill>
                <a:latin typeface="Arial"/>
                <a:ea typeface="Arial"/>
                <a:cs typeface="Arial"/>
                <a:sym typeface="Arial"/>
              </a:rPr>
              <a:t>Low risk of financial bidders but some risk for strategic </a:t>
            </a:r>
            <a:r>
              <a:rPr lang="en-US" sz="1600">
                <a:solidFill>
                  <a:srgbClr val="132E57"/>
                </a:solidFill>
                <a:latin typeface="Arial"/>
                <a:ea typeface="Arial"/>
                <a:cs typeface="Arial"/>
                <a:sym typeface="Arial"/>
              </a:rPr>
              <a:t>bidders</a:t>
            </a:r>
            <a:endParaRPr sz="1600" b="0" i="0" u="none" strike="noStrike" cap="none">
              <a:solidFill>
                <a:srgbClr val="132E57"/>
              </a:solidFill>
              <a:latin typeface="Arial"/>
              <a:ea typeface="Arial"/>
              <a:cs typeface="Arial"/>
              <a:sym typeface="Arial"/>
            </a:endParaRPr>
          </a:p>
        </p:txBody>
      </p:sp>
      <p:sp>
        <p:nvSpPr>
          <p:cNvPr id="2" name="Google Shape;178;p2">
            <a:extLst>
              <a:ext uri="{FF2B5EF4-FFF2-40B4-BE49-F238E27FC236}">
                <a16:creationId xmlns:a16="http://schemas.microsoft.com/office/drawing/2014/main" id="{2B17D9AF-EF1E-49D3-9043-FC52AB950414}"/>
              </a:ext>
            </a:extLst>
          </p:cNvPr>
          <p:cNvSpPr txBox="1"/>
          <p:nvPr/>
        </p:nvSpPr>
        <p:spPr>
          <a:xfrm>
            <a:off x="591711" y="1317967"/>
            <a:ext cx="4762487" cy="26157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a:solidFill>
                  <a:srgbClr val="FFFFFF"/>
                </a:solidFill>
                <a:latin typeface="Calibri"/>
                <a:ea typeface="Calibri"/>
                <a:cs typeface="Calibri"/>
                <a:sym typeface="Calibri"/>
              </a:rPr>
              <a:t>Potential interloper institutions and firms</a:t>
            </a:r>
            <a:endParaRPr lang="en-US" sz="1100" b="1" i="0" u="none" strike="noStrike" cap="none">
              <a:solidFill>
                <a:srgbClr val="FFFFFF"/>
              </a:solidFill>
              <a:latin typeface="Calibri"/>
              <a:ea typeface="Calibri"/>
              <a:cs typeface="Calibri"/>
              <a:sym typeface="Calibri"/>
            </a:endParaRPr>
          </a:p>
        </p:txBody>
      </p:sp>
      <p:sp>
        <p:nvSpPr>
          <p:cNvPr id="7" name="Google Shape;181;p2">
            <a:extLst>
              <a:ext uri="{FF2B5EF4-FFF2-40B4-BE49-F238E27FC236}">
                <a16:creationId xmlns:a16="http://schemas.microsoft.com/office/drawing/2014/main" id="{F3A99897-1332-4F2E-B045-19419EFD85A1}"/>
              </a:ext>
            </a:extLst>
          </p:cNvPr>
          <p:cNvSpPr/>
          <p:nvPr/>
        </p:nvSpPr>
        <p:spPr>
          <a:xfrm>
            <a:off x="591711" y="1679183"/>
            <a:ext cx="1409202" cy="177979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Strategic bidders</a:t>
            </a:r>
            <a:endParaRPr sz="1000" b="0" i="0" u="none" strike="noStrike" cap="none">
              <a:solidFill>
                <a:schemeClr val="bg1"/>
              </a:solidFill>
              <a:latin typeface="Arial"/>
              <a:ea typeface="Arial"/>
              <a:cs typeface="Arial"/>
              <a:sym typeface="Arial"/>
            </a:endParaRPr>
          </a:p>
        </p:txBody>
      </p:sp>
      <p:sp>
        <p:nvSpPr>
          <p:cNvPr id="29" name="Google Shape;208;p4">
            <a:extLst>
              <a:ext uri="{FF2B5EF4-FFF2-40B4-BE49-F238E27FC236}">
                <a16:creationId xmlns:a16="http://schemas.microsoft.com/office/drawing/2014/main" id="{F23A36CF-D004-4D1B-8357-2DE935D343DB}"/>
              </a:ext>
            </a:extLst>
          </p:cNvPr>
          <p:cNvSpPr/>
          <p:nvPr/>
        </p:nvSpPr>
        <p:spPr>
          <a:xfrm>
            <a:off x="2159001" y="1676114"/>
            <a:ext cx="3195197" cy="86919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buClr>
                <a:srgbClr val="000000"/>
              </a:buClr>
              <a:buSzPts val="1000"/>
            </a:pPr>
            <a:r>
              <a:rPr lang="en-US" sz="1000" b="1">
                <a:solidFill>
                  <a:schemeClr val="dk1"/>
                </a:solidFill>
                <a:latin typeface="Arial"/>
                <a:ea typeface="Arial"/>
                <a:cs typeface="Arial"/>
                <a:sym typeface="Arial"/>
              </a:rPr>
              <a:t>Nordic</a:t>
            </a:r>
            <a:endParaRPr sz="900" b="1" i="0" u="none" strike="noStrike" cap="none">
              <a:solidFill>
                <a:srgbClr val="FFFFFF"/>
              </a:solidFill>
              <a:latin typeface="Arial"/>
              <a:ea typeface="Arial"/>
              <a:cs typeface="Arial"/>
              <a:sym typeface="Arial"/>
            </a:endParaRPr>
          </a:p>
        </p:txBody>
      </p:sp>
      <p:sp>
        <p:nvSpPr>
          <p:cNvPr id="47" name="Google Shape;208;p4">
            <a:extLst>
              <a:ext uri="{FF2B5EF4-FFF2-40B4-BE49-F238E27FC236}">
                <a16:creationId xmlns:a16="http://schemas.microsoft.com/office/drawing/2014/main" id="{421CE3CC-BEB4-4379-9AA1-E637ECA9E84F}"/>
              </a:ext>
            </a:extLst>
          </p:cNvPr>
          <p:cNvSpPr/>
          <p:nvPr/>
        </p:nvSpPr>
        <p:spPr>
          <a:xfrm>
            <a:off x="2159002" y="2602397"/>
            <a:ext cx="3195196" cy="86919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buClr>
                <a:srgbClr val="000000"/>
              </a:buClr>
              <a:buSzPts val="1000"/>
            </a:pPr>
            <a:r>
              <a:rPr lang="fi-FI" sz="1000" b="1">
                <a:solidFill>
                  <a:schemeClr val="dk1"/>
                </a:solidFill>
                <a:latin typeface="Arial"/>
                <a:ea typeface="Arial"/>
                <a:cs typeface="Arial"/>
                <a:sym typeface="Arial"/>
              </a:rPr>
              <a:t>International</a:t>
            </a:r>
            <a:endParaRPr lang="en-US" sz="1000" b="1" i="0" u="none" strike="noStrike" cap="none">
              <a:solidFill>
                <a:schemeClr val="dk1"/>
              </a:solidFill>
              <a:latin typeface="Arial"/>
              <a:ea typeface="Arial"/>
              <a:cs typeface="Arial"/>
              <a:sym typeface="Arial"/>
            </a:endParaRPr>
          </a:p>
        </p:txBody>
      </p:sp>
      <p:sp>
        <p:nvSpPr>
          <p:cNvPr id="59" name="Google Shape;178;p2">
            <a:extLst>
              <a:ext uri="{FF2B5EF4-FFF2-40B4-BE49-F238E27FC236}">
                <a16:creationId xmlns:a16="http://schemas.microsoft.com/office/drawing/2014/main" id="{7A10C6F6-AA84-40C9-B129-C2B0F2814D07}"/>
              </a:ext>
            </a:extLst>
          </p:cNvPr>
          <p:cNvSpPr txBox="1"/>
          <p:nvPr/>
        </p:nvSpPr>
        <p:spPr>
          <a:xfrm>
            <a:off x="5607586" y="1309586"/>
            <a:ext cx="3778786" cy="26157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Comments</a:t>
            </a:r>
            <a:endParaRPr sz="1100" b="1" i="0" u="none" strike="noStrike" cap="none">
              <a:solidFill>
                <a:srgbClr val="FFFFFF"/>
              </a:solidFill>
              <a:latin typeface="Calibri"/>
              <a:ea typeface="Calibri"/>
              <a:cs typeface="Calibri"/>
              <a:sym typeface="Calibri"/>
            </a:endParaRPr>
          </a:p>
        </p:txBody>
      </p:sp>
      <p:sp>
        <p:nvSpPr>
          <p:cNvPr id="61" name="TextBox 60">
            <a:extLst>
              <a:ext uri="{FF2B5EF4-FFF2-40B4-BE49-F238E27FC236}">
                <a16:creationId xmlns:a16="http://schemas.microsoft.com/office/drawing/2014/main" id="{2048ECE1-9A40-4057-B6C8-26CE38EA8A01}"/>
              </a:ext>
            </a:extLst>
          </p:cNvPr>
          <p:cNvSpPr txBox="1"/>
          <p:nvPr/>
        </p:nvSpPr>
        <p:spPr>
          <a:xfrm>
            <a:off x="521208" y="6579242"/>
            <a:ext cx="5085366" cy="215444"/>
          </a:xfrm>
          <a:prstGeom prst="rect">
            <a:avLst/>
          </a:prstGeom>
          <a:noFill/>
        </p:spPr>
        <p:txBody>
          <a:bodyPr wrap="square" rtlCol="0">
            <a:spAutoFit/>
          </a:bodyPr>
          <a:lstStyle/>
          <a:p>
            <a:r>
              <a:rPr lang="fi-FI" sz="800" err="1">
                <a:latin typeface="Arial" panose="020B0604020202020204" pitchFamily="34" charset="0"/>
                <a:cs typeface="Arial" panose="020B0604020202020204" pitchFamily="34" charset="0"/>
              </a:rPr>
              <a:t>Sources</a:t>
            </a:r>
            <a:r>
              <a:rPr lang="fi-FI" sz="800">
                <a:latin typeface="Arial" panose="020B0604020202020204" pitchFamily="34" charset="0"/>
                <a:cs typeface="Arial" panose="020B0604020202020204" pitchFamily="34" charset="0"/>
              </a:rPr>
              <a:t>: Humana </a:t>
            </a:r>
            <a:r>
              <a:rPr lang="fi-FI" sz="800" err="1">
                <a:latin typeface="Arial" panose="020B0604020202020204" pitchFamily="34" charset="0"/>
                <a:cs typeface="Arial" panose="020B0604020202020204" pitchFamily="34" charset="0"/>
              </a:rPr>
              <a:t>annual</a:t>
            </a:r>
            <a:r>
              <a:rPr lang="fi-FI" sz="800">
                <a:latin typeface="Arial" panose="020B0604020202020204" pitchFamily="34" charset="0"/>
                <a:cs typeface="Arial" panose="020B0604020202020204" pitchFamily="34" charset="0"/>
              </a:rPr>
              <a:t> </a:t>
            </a:r>
            <a:r>
              <a:rPr lang="fi-FI" sz="800" err="1">
                <a:latin typeface="Arial" panose="020B0604020202020204" pitchFamily="34" charset="0"/>
                <a:cs typeface="Arial" panose="020B0604020202020204" pitchFamily="34" charset="0"/>
              </a:rPr>
              <a:t>report</a:t>
            </a:r>
            <a:r>
              <a:rPr lang="fi-FI" sz="800">
                <a:latin typeface="Arial" panose="020B0604020202020204" pitchFamily="34" charset="0"/>
                <a:cs typeface="Arial" panose="020B0604020202020204" pitchFamily="34" charset="0"/>
              </a:rPr>
              <a:t> 2018 and 2019, Humana </a:t>
            </a:r>
            <a:r>
              <a:rPr lang="fi-FI" sz="800" err="1">
                <a:latin typeface="Arial" panose="020B0604020202020204" pitchFamily="34" charset="0"/>
                <a:cs typeface="Arial" panose="020B0604020202020204" pitchFamily="34" charset="0"/>
              </a:rPr>
              <a:t>website</a:t>
            </a:r>
            <a:r>
              <a:rPr lang="fi-FI" sz="800">
                <a:latin typeface="Arial" panose="020B0604020202020204" pitchFamily="34" charset="0"/>
                <a:cs typeface="Arial" panose="020B0604020202020204" pitchFamily="34" charset="0"/>
              </a:rPr>
              <a:t>, </a:t>
            </a:r>
            <a:r>
              <a:rPr lang="fi-FI" sz="800" err="1">
                <a:latin typeface="Arial" panose="020B0604020202020204" pitchFamily="34" charset="0"/>
                <a:cs typeface="Arial" panose="020B0604020202020204" pitchFamily="34" charset="0"/>
              </a:rPr>
              <a:t>company</a:t>
            </a:r>
            <a:r>
              <a:rPr lang="fi-FI" sz="800">
                <a:latin typeface="Arial" panose="020B0604020202020204" pitchFamily="34" charset="0"/>
                <a:cs typeface="Arial" panose="020B0604020202020204" pitchFamily="34" charset="0"/>
              </a:rPr>
              <a:t> </a:t>
            </a:r>
            <a:r>
              <a:rPr lang="fi-FI" sz="800" err="1">
                <a:latin typeface="Arial" panose="020B0604020202020204" pitchFamily="34" charset="0"/>
                <a:cs typeface="Arial" panose="020B0604020202020204" pitchFamily="34" charset="0"/>
              </a:rPr>
              <a:t>websites</a:t>
            </a:r>
            <a:endParaRPr lang="en-US" sz="800">
              <a:latin typeface="Arial" panose="020B0604020202020204" pitchFamily="34" charset="0"/>
              <a:cs typeface="Arial" panose="020B0604020202020204" pitchFamily="34" charset="0"/>
            </a:endParaRPr>
          </a:p>
        </p:txBody>
      </p:sp>
      <p:sp>
        <p:nvSpPr>
          <p:cNvPr id="6" name="Google Shape;181;p2">
            <a:extLst>
              <a:ext uri="{FF2B5EF4-FFF2-40B4-BE49-F238E27FC236}">
                <a16:creationId xmlns:a16="http://schemas.microsoft.com/office/drawing/2014/main" id="{73D59B2D-763B-442C-B56D-BEB8A6C6AFC2}"/>
              </a:ext>
            </a:extLst>
          </p:cNvPr>
          <p:cNvSpPr/>
          <p:nvPr/>
        </p:nvSpPr>
        <p:spPr>
          <a:xfrm>
            <a:off x="591711" y="3570931"/>
            <a:ext cx="1409202" cy="1785534"/>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Financial bidders</a:t>
            </a:r>
            <a:endParaRPr sz="1000" b="0" i="0" u="none" strike="noStrike" cap="none">
              <a:solidFill>
                <a:schemeClr val="bg1"/>
              </a:solidFill>
              <a:latin typeface="Arial"/>
              <a:ea typeface="Arial"/>
              <a:cs typeface="Arial"/>
              <a:sym typeface="Arial"/>
            </a:endParaRPr>
          </a:p>
        </p:txBody>
      </p:sp>
      <p:sp>
        <p:nvSpPr>
          <p:cNvPr id="8" name="Google Shape;208;p4">
            <a:extLst>
              <a:ext uri="{FF2B5EF4-FFF2-40B4-BE49-F238E27FC236}">
                <a16:creationId xmlns:a16="http://schemas.microsoft.com/office/drawing/2014/main" id="{0CB66EAB-4015-4615-A303-81B4A79AA1E9}"/>
              </a:ext>
            </a:extLst>
          </p:cNvPr>
          <p:cNvSpPr/>
          <p:nvPr/>
        </p:nvSpPr>
        <p:spPr>
          <a:xfrm>
            <a:off x="2159002" y="3576974"/>
            <a:ext cx="3195196" cy="86919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buClr>
                <a:srgbClr val="000000"/>
              </a:buClr>
              <a:buSzPts val="1000"/>
            </a:pPr>
            <a:r>
              <a:rPr lang="fi-FI" sz="1000" b="1">
                <a:solidFill>
                  <a:schemeClr val="dk1"/>
                </a:solidFill>
                <a:latin typeface="Arial"/>
                <a:ea typeface="Arial"/>
                <a:cs typeface="Arial"/>
                <a:sym typeface="Arial"/>
              </a:rPr>
              <a:t>Nordic</a:t>
            </a:r>
            <a:endParaRPr lang="en-US" sz="900" b="1" i="0" u="none" strike="noStrike" cap="none">
              <a:solidFill>
                <a:srgbClr val="FFFFFF"/>
              </a:solidFill>
              <a:latin typeface="Arial"/>
              <a:ea typeface="Arial"/>
              <a:cs typeface="Arial"/>
              <a:sym typeface="Arial"/>
            </a:endParaRPr>
          </a:p>
        </p:txBody>
      </p:sp>
      <p:sp>
        <p:nvSpPr>
          <p:cNvPr id="9" name="Google Shape;208;p4">
            <a:extLst>
              <a:ext uri="{FF2B5EF4-FFF2-40B4-BE49-F238E27FC236}">
                <a16:creationId xmlns:a16="http://schemas.microsoft.com/office/drawing/2014/main" id="{37020162-F1A7-4932-B58C-8E2045867ED0}"/>
              </a:ext>
            </a:extLst>
          </p:cNvPr>
          <p:cNvSpPr/>
          <p:nvPr/>
        </p:nvSpPr>
        <p:spPr>
          <a:xfrm>
            <a:off x="2159002" y="4487273"/>
            <a:ext cx="3195196" cy="86919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buClr>
                <a:srgbClr val="000000"/>
              </a:buClr>
              <a:buSzPts val="1000"/>
            </a:pPr>
            <a:r>
              <a:rPr lang="fi-FI" sz="1000" b="1">
                <a:solidFill>
                  <a:schemeClr val="dk1"/>
                </a:solidFill>
                <a:latin typeface="Arial"/>
                <a:ea typeface="Arial"/>
                <a:cs typeface="Arial"/>
                <a:sym typeface="Arial"/>
              </a:rPr>
              <a:t>International</a:t>
            </a:r>
            <a:endParaRPr lang="en-US" sz="1000" b="1" i="0" u="none" strike="noStrike" cap="none">
              <a:solidFill>
                <a:schemeClr val="dk1"/>
              </a:solidFill>
              <a:latin typeface="Arial"/>
              <a:ea typeface="Arial"/>
              <a:cs typeface="Arial"/>
              <a:sym typeface="Arial"/>
            </a:endParaRPr>
          </a:p>
        </p:txBody>
      </p:sp>
      <p:sp>
        <p:nvSpPr>
          <p:cNvPr id="10" name="Google Shape;208;p4">
            <a:extLst>
              <a:ext uri="{FF2B5EF4-FFF2-40B4-BE49-F238E27FC236}">
                <a16:creationId xmlns:a16="http://schemas.microsoft.com/office/drawing/2014/main" id="{C214900C-F3D6-408B-9074-69DF5B989963}"/>
              </a:ext>
            </a:extLst>
          </p:cNvPr>
          <p:cNvSpPr/>
          <p:nvPr/>
        </p:nvSpPr>
        <p:spPr>
          <a:xfrm>
            <a:off x="5607586" y="1676114"/>
            <a:ext cx="3778787" cy="86919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marR="0" lvl="0" indent="-171450" algn="l" defTabSz="914400" rtl="0" eaLnBrk="1" fontAlgn="auto" latinLnBrk="0" hangingPunct="1">
              <a:lnSpc>
                <a:spcPct val="100000"/>
              </a:lnSpc>
              <a:spcBef>
                <a:spcPts val="0"/>
              </a:spcBef>
              <a:spcAft>
                <a:spcPts val="300"/>
              </a:spcAft>
              <a:buClr>
                <a:srgbClr val="132E57"/>
              </a:buClr>
              <a:buSzPts val="1000"/>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Arial"/>
                <a:ea typeface="Arial"/>
                <a:cs typeface="Arial"/>
                <a:sym typeface="Arial"/>
              </a:rPr>
              <a:t>Only few companies in the Nordics that have the scale to </a:t>
            </a:r>
            <a:r>
              <a:rPr lang="en-US" sz="1000">
                <a:solidFill>
                  <a:prstClr val="black"/>
                </a:solidFill>
                <a:latin typeface="Arial"/>
                <a:ea typeface="Arial"/>
                <a:cs typeface="Arial"/>
                <a:sym typeface="Arial"/>
              </a:rPr>
              <a:t>bid for Humana</a:t>
            </a:r>
          </a:p>
          <a:p>
            <a:pPr marL="171450" marR="0" lvl="0" indent="-171450" algn="l" defTabSz="914400" rtl="0" eaLnBrk="1" fontAlgn="auto" latinLnBrk="0" hangingPunct="1">
              <a:lnSpc>
                <a:spcPct val="100000"/>
              </a:lnSpc>
              <a:spcBef>
                <a:spcPts val="0"/>
              </a:spcBef>
              <a:spcAft>
                <a:spcPts val="300"/>
              </a:spcAft>
              <a:buClr>
                <a:srgbClr val="132E57"/>
              </a:buClr>
              <a:buSzPts val="1000"/>
              <a:buFont typeface="Wingdings" panose="05000000000000000000" pitchFamily="2" charset="2"/>
              <a:buChar char="§"/>
              <a:tabLst/>
              <a:defRPr/>
            </a:pPr>
            <a:r>
              <a:rPr lang="en-US" sz="1000">
                <a:solidFill>
                  <a:prstClr val="black"/>
                </a:solidFill>
                <a:latin typeface="Arial"/>
                <a:ea typeface="Arial"/>
                <a:cs typeface="Arial"/>
                <a:sym typeface="Arial"/>
              </a:rPr>
              <a:t>Attendo and Ambea have businesses that would most likely be complementarities to Humana</a:t>
            </a:r>
          </a:p>
        </p:txBody>
      </p:sp>
      <p:sp>
        <p:nvSpPr>
          <p:cNvPr id="11" name="Google Shape;208;p4">
            <a:extLst>
              <a:ext uri="{FF2B5EF4-FFF2-40B4-BE49-F238E27FC236}">
                <a16:creationId xmlns:a16="http://schemas.microsoft.com/office/drawing/2014/main" id="{2C90122F-B567-4AE0-B62D-3D9F82DF7B01}"/>
              </a:ext>
            </a:extLst>
          </p:cNvPr>
          <p:cNvSpPr/>
          <p:nvPr/>
        </p:nvSpPr>
        <p:spPr>
          <a:xfrm>
            <a:off x="5606817" y="2605778"/>
            <a:ext cx="3779555" cy="86919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spcAft>
                <a:spcPts val="300"/>
              </a:spcAft>
              <a:buClr>
                <a:srgbClr val="132E57"/>
              </a:buClr>
              <a:buSzPts val="1000"/>
              <a:buFont typeface="Wingdings" panose="05000000000000000000" pitchFamily="2" charset="2"/>
              <a:buChar char="§"/>
            </a:pPr>
            <a:r>
              <a:rPr lang="en-US" sz="1000">
                <a:solidFill>
                  <a:schemeClr val="dk1"/>
                </a:solidFill>
                <a:latin typeface="Arial"/>
                <a:ea typeface="Arial"/>
                <a:cs typeface="Arial"/>
              </a:rPr>
              <a:t>Some European companies have the scale to bid for Humana</a:t>
            </a:r>
          </a:p>
          <a:p>
            <a:pPr marL="171450" indent="-171450">
              <a:spcAft>
                <a:spcPts val="300"/>
              </a:spcAft>
              <a:buClr>
                <a:srgbClr val="132E57"/>
              </a:buClr>
              <a:buSzPts val="1000"/>
              <a:buFont typeface="Wingdings" panose="05000000000000000000" pitchFamily="2" charset="2"/>
              <a:buChar char="§"/>
            </a:pPr>
            <a:r>
              <a:rPr lang="en-US" sz="1000" err="1">
                <a:solidFill>
                  <a:schemeClr val="dk1"/>
                </a:solidFill>
                <a:latin typeface="Arial"/>
                <a:ea typeface="Arial"/>
                <a:cs typeface="Arial"/>
              </a:rPr>
              <a:t>Korian</a:t>
            </a:r>
            <a:r>
              <a:rPr lang="en-US" sz="1000">
                <a:solidFill>
                  <a:schemeClr val="dk1"/>
                </a:solidFill>
                <a:latin typeface="Arial"/>
                <a:ea typeface="Arial"/>
                <a:cs typeface="Arial"/>
              </a:rPr>
              <a:t> entered the Dutch markets in 2019 and has been actively developing its operations there.</a:t>
            </a:r>
            <a:r>
              <a:rPr lang="en-US" sz="1000">
                <a:solidFill>
                  <a:schemeClr val="dk1"/>
                </a:solidFill>
                <a:latin typeface="Arial"/>
                <a:ea typeface="+mn-lt"/>
                <a:cs typeface="Arial"/>
              </a:rPr>
              <a:t> </a:t>
            </a:r>
            <a:r>
              <a:rPr lang="en-US" sz="1000" err="1">
                <a:latin typeface="Arial"/>
                <a:ea typeface="+mn-lt"/>
                <a:cs typeface="+mn-lt"/>
              </a:rPr>
              <a:t>Koninklijke</a:t>
            </a:r>
            <a:r>
              <a:rPr lang="en-US" sz="1000">
                <a:latin typeface="Arial"/>
                <a:ea typeface="+mn-lt"/>
                <a:cs typeface="+mn-lt"/>
              </a:rPr>
              <a:t> Philips N.V has also been active in acquiring elderly care operations</a:t>
            </a:r>
          </a:p>
        </p:txBody>
      </p:sp>
      <p:sp>
        <p:nvSpPr>
          <p:cNvPr id="12" name="Google Shape;208;p4">
            <a:extLst>
              <a:ext uri="{FF2B5EF4-FFF2-40B4-BE49-F238E27FC236}">
                <a16:creationId xmlns:a16="http://schemas.microsoft.com/office/drawing/2014/main" id="{5BDCC8AA-F7BC-4CAE-90C1-4F771865DCF2}"/>
              </a:ext>
            </a:extLst>
          </p:cNvPr>
          <p:cNvSpPr/>
          <p:nvPr/>
        </p:nvSpPr>
        <p:spPr>
          <a:xfrm>
            <a:off x="5606817" y="3570931"/>
            <a:ext cx="3779555" cy="86919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spcAft>
                <a:spcPts val="300"/>
              </a:spcAft>
              <a:buClr>
                <a:srgbClr val="132E57"/>
              </a:buClr>
              <a:buSzPts val="1000"/>
              <a:buFont typeface="Wingdings" panose="05000000000000000000" pitchFamily="2" charset="2"/>
              <a:buChar char="§"/>
            </a:pPr>
            <a:r>
              <a:rPr lang="en-US" sz="1000" i="0" u="none" strike="noStrike" cap="none">
                <a:latin typeface="Arial"/>
                <a:ea typeface="Arial"/>
                <a:cs typeface="Arial"/>
                <a:sym typeface="Arial"/>
              </a:rPr>
              <a:t>These are </a:t>
            </a:r>
            <a:r>
              <a:rPr lang="en-US" sz="1000">
                <a:latin typeface="Arial"/>
                <a:ea typeface="Arial"/>
                <a:cs typeface="Arial"/>
                <a:sym typeface="Arial"/>
              </a:rPr>
              <a:t>Nordic</a:t>
            </a:r>
            <a:r>
              <a:rPr lang="en-US" sz="1000" i="0" u="none" strike="noStrike" cap="none">
                <a:latin typeface="Arial"/>
                <a:ea typeface="Arial"/>
                <a:cs typeface="Arial"/>
                <a:sym typeface="Arial"/>
              </a:rPr>
              <a:t> investment companies that have been most active in acquiring firms operating in healthcare industry.</a:t>
            </a:r>
          </a:p>
        </p:txBody>
      </p:sp>
      <p:sp>
        <p:nvSpPr>
          <p:cNvPr id="13" name="Google Shape;208;p4">
            <a:extLst>
              <a:ext uri="{FF2B5EF4-FFF2-40B4-BE49-F238E27FC236}">
                <a16:creationId xmlns:a16="http://schemas.microsoft.com/office/drawing/2014/main" id="{1DDE20F0-58F5-47E1-8763-293DCC53A6BF}"/>
              </a:ext>
            </a:extLst>
          </p:cNvPr>
          <p:cNvSpPr/>
          <p:nvPr/>
        </p:nvSpPr>
        <p:spPr>
          <a:xfrm>
            <a:off x="5606574" y="4495654"/>
            <a:ext cx="3765717" cy="86919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spcAft>
                <a:spcPts val="300"/>
              </a:spcAft>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These companies have a </a:t>
            </a:r>
            <a:r>
              <a:rPr lang="en-US" sz="1000">
                <a:solidFill>
                  <a:schemeClr val="dk1"/>
                </a:solidFill>
                <a:latin typeface="Arial"/>
                <a:ea typeface="Arial"/>
                <a:cs typeface="Arial"/>
                <a:sym typeface="Arial"/>
              </a:rPr>
              <a:t>history of acquisitions in European healthcare market.</a:t>
            </a:r>
          </a:p>
          <a:p>
            <a:pPr marL="171450" indent="-171450">
              <a:spcAft>
                <a:spcPts val="300"/>
              </a:spcAft>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However, most of these companies are venture capital companies and they might not be interested in making a public tender offer.</a:t>
            </a:r>
          </a:p>
        </p:txBody>
      </p:sp>
      <p:sp>
        <p:nvSpPr>
          <p:cNvPr id="14" name="Google Shape;208;p4">
            <a:extLst>
              <a:ext uri="{FF2B5EF4-FFF2-40B4-BE49-F238E27FC236}">
                <a16:creationId xmlns:a16="http://schemas.microsoft.com/office/drawing/2014/main" id="{E3B48232-CE40-4CED-AE18-469B99203CDC}"/>
              </a:ext>
            </a:extLst>
          </p:cNvPr>
          <p:cNvSpPr/>
          <p:nvPr/>
        </p:nvSpPr>
        <p:spPr>
          <a:xfrm>
            <a:off x="9639759" y="1676114"/>
            <a:ext cx="1418102" cy="86919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endParaRPr sz="900" i="0" u="none" strike="noStrike" cap="none">
              <a:solidFill>
                <a:srgbClr val="FFFFFF"/>
              </a:solidFill>
              <a:latin typeface="Arial"/>
              <a:ea typeface="Arial"/>
              <a:cs typeface="Arial"/>
              <a:sym typeface="Arial"/>
            </a:endParaRPr>
          </a:p>
        </p:txBody>
      </p:sp>
      <p:sp>
        <p:nvSpPr>
          <p:cNvPr id="15" name="Google Shape;208;p4">
            <a:extLst>
              <a:ext uri="{FF2B5EF4-FFF2-40B4-BE49-F238E27FC236}">
                <a16:creationId xmlns:a16="http://schemas.microsoft.com/office/drawing/2014/main" id="{9B1A3848-5105-49CF-AA47-4FB00FF12D24}"/>
              </a:ext>
            </a:extLst>
          </p:cNvPr>
          <p:cNvSpPr/>
          <p:nvPr/>
        </p:nvSpPr>
        <p:spPr>
          <a:xfrm>
            <a:off x="9639754" y="2603451"/>
            <a:ext cx="1418103" cy="86919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endParaRPr lang="en-US" sz="1000" i="0" u="none" strike="noStrike" cap="none">
              <a:solidFill>
                <a:schemeClr val="dk1"/>
              </a:solidFill>
              <a:latin typeface="Arial"/>
              <a:ea typeface="Arial"/>
              <a:cs typeface="Arial"/>
              <a:sym typeface="Arial"/>
            </a:endParaRPr>
          </a:p>
        </p:txBody>
      </p:sp>
      <p:sp>
        <p:nvSpPr>
          <p:cNvPr id="16" name="Google Shape;208;p4">
            <a:extLst>
              <a:ext uri="{FF2B5EF4-FFF2-40B4-BE49-F238E27FC236}">
                <a16:creationId xmlns:a16="http://schemas.microsoft.com/office/drawing/2014/main" id="{739C6884-8CA1-4A11-ADA7-545151753F1D}"/>
              </a:ext>
            </a:extLst>
          </p:cNvPr>
          <p:cNvSpPr/>
          <p:nvPr/>
        </p:nvSpPr>
        <p:spPr>
          <a:xfrm>
            <a:off x="9639754" y="3570931"/>
            <a:ext cx="1418104" cy="86919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endParaRPr lang="en-US" sz="900" i="0" u="none" strike="noStrike" cap="none">
              <a:solidFill>
                <a:srgbClr val="FFFFFF"/>
              </a:solidFill>
              <a:latin typeface="Arial"/>
              <a:ea typeface="Arial"/>
              <a:cs typeface="Arial"/>
              <a:sym typeface="Arial"/>
            </a:endParaRPr>
          </a:p>
        </p:txBody>
      </p:sp>
      <p:sp>
        <p:nvSpPr>
          <p:cNvPr id="17" name="Google Shape;208;p4">
            <a:extLst>
              <a:ext uri="{FF2B5EF4-FFF2-40B4-BE49-F238E27FC236}">
                <a16:creationId xmlns:a16="http://schemas.microsoft.com/office/drawing/2014/main" id="{05A05EBF-94AC-4F73-BB10-A37795BD175A}"/>
              </a:ext>
            </a:extLst>
          </p:cNvPr>
          <p:cNvSpPr/>
          <p:nvPr/>
        </p:nvSpPr>
        <p:spPr>
          <a:xfrm>
            <a:off x="9639752" y="4499928"/>
            <a:ext cx="1418105" cy="864918"/>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endParaRPr lang="en-US" sz="1000" i="0" u="none" strike="noStrike" cap="none">
              <a:solidFill>
                <a:schemeClr val="dk1"/>
              </a:solidFill>
              <a:latin typeface="Arial"/>
              <a:ea typeface="Arial"/>
              <a:cs typeface="Arial"/>
              <a:sym typeface="Arial"/>
            </a:endParaRPr>
          </a:p>
        </p:txBody>
      </p:sp>
      <p:sp>
        <p:nvSpPr>
          <p:cNvPr id="18" name="Google Shape;178;p2">
            <a:extLst>
              <a:ext uri="{FF2B5EF4-FFF2-40B4-BE49-F238E27FC236}">
                <a16:creationId xmlns:a16="http://schemas.microsoft.com/office/drawing/2014/main" id="{31952267-B7F4-471E-A61C-F1C25D928653}"/>
              </a:ext>
            </a:extLst>
          </p:cNvPr>
          <p:cNvSpPr txBox="1"/>
          <p:nvPr/>
        </p:nvSpPr>
        <p:spPr>
          <a:xfrm>
            <a:off x="9639752" y="1309586"/>
            <a:ext cx="1418106" cy="26157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fi-FI" sz="1100" b="1" i="0" u="none" strike="noStrike" cap="none" err="1">
                <a:solidFill>
                  <a:srgbClr val="FFFFFF"/>
                </a:solidFill>
                <a:latin typeface="Calibri"/>
                <a:ea typeface="Calibri"/>
                <a:cs typeface="Calibri"/>
                <a:sym typeface="Calibri"/>
              </a:rPr>
              <a:t>Risk</a:t>
            </a:r>
            <a:endParaRPr sz="1100" b="1" i="0" u="none" strike="noStrike" cap="none">
              <a:solidFill>
                <a:srgbClr val="FFFFFF"/>
              </a:solidFill>
              <a:latin typeface="Calibri"/>
              <a:ea typeface="Calibri"/>
              <a:cs typeface="Calibri"/>
              <a:sym typeface="Calibri"/>
            </a:endParaRPr>
          </a:p>
        </p:txBody>
      </p:sp>
      <p:pic>
        <p:nvPicPr>
          <p:cNvPr id="4" name="Picture 3" descr="A close up of a sign&#10;&#10;Description automatically generated">
            <a:extLst>
              <a:ext uri="{FF2B5EF4-FFF2-40B4-BE49-F238E27FC236}">
                <a16:creationId xmlns:a16="http://schemas.microsoft.com/office/drawing/2014/main" id="{2A57385C-10A2-4C1B-8BA8-5F074DC74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532" y="3458507"/>
            <a:ext cx="1550992" cy="1074194"/>
          </a:xfrm>
          <a:prstGeom prst="rect">
            <a:avLst/>
          </a:prstGeom>
        </p:spPr>
      </p:pic>
      <p:pic>
        <p:nvPicPr>
          <p:cNvPr id="19" name="Picture 18" descr="Text&#10;&#10;Description automatically generated">
            <a:extLst>
              <a:ext uri="{FF2B5EF4-FFF2-40B4-BE49-F238E27FC236}">
                <a16:creationId xmlns:a16="http://schemas.microsoft.com/office/drawing/2014/main" id="{4AD9ABF5-9A6F-4986-889A-1C87892D79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614" y="4752892"/>
            <a:ext cx="935450" cy="273824"/>
          </a:xfrm>
          <a:prstGeom prst="rect">
            <a:avLst/>
          </a:prstGeom>
        </p:spPr>
      </p:pic>
      <p:pic>
        <p:nvPicPr>
          <p:cNvPr id="21" name="Picture 20" descr="Logo, company name&#10;&#10;Description automatically generated">
            <a:extLst>
              <a:ext uri="{FF2B5EF4-FFF2-40B4-BE49-F238E27FC236}">
                <a16:creationId xmlns:a16="http://schemas.microsoft.com/office/drawing/2014/main" id="{E2DBA4EC-E66B-4BB5-95B7-6E70FFBD55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0731" y="4551551"/>
            <a:ext cx="558487" cy="449474"/>
          </a:xfrm>
          <a:prstGeom prst="rect">
            <a:avLst/>
          </a:prstGeom>
        </p:spPr>
      </p:pic>
      <p:pic>
        <p:nvPicPr>
          <p:cNvPr id="23" name="Picture 22" descr="A picture containing logo&#10;&#10;Description automatically generated">
            <a:extLst>
              <a:ext uri="{FF2B5EF4-FFF2-40B4-BE49-F238E27FC236}">
                <a16:creationId xmlns:a16="http://schemas.microsoft.com/office/drawing/2014/main" id="{C7CDCA50-33C3-4483-9D13-24472AEEA5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4524" y="4024383"/>
            <a:ext cx="860635" cy="259742"/>
          </a:xfrm>
          <a:prstGeom prst="rect">
            <a:avLst/>
          </a:prstGeom>
        </p:spPr>
      </p:pic>
      <p:pic>
        <p:nvPicPr>
          <p:cNvPr id="25" name="Picture 24" descr="Logo&#10;&#10;Description automatically generated">
            <a:extLst>
              <a:ext uri="{FF2B5EF4-FFF2-40B4-BE49-F238E27FC236}">
                <a16:creationId xmlns:a16="http://schemas.microsoft.com/office/drawing/2014/main" id="{1E442374-C636-448E-B557-C4EAB77F8A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73" y="5030843"/>
            <a:ext cx="970294" cy="340756"/>
          </a:xfrm>
          <a:prstGeom prst="rect">
            <a:avLst/>
          </a:prstGeom>
        </p:spPr>
      </p:pic>
      <p:pic>
        <p:nvPicPr>
          <p:cNvPr id="27" name="Picture 26" descr="Logo&#10;&#10;Description automatically generated">
            <a:extLst>
              <a:ext uri="{FF2B5EF4-FFF2-40B4-BE49-F238E27FC236}">
                <a16:creationId xmlns:a16="http://schemas.microsoft.com/office/drawing/2014/main" id="{D3D478CD-885B-4928-AF32-ADBC5875A1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1594" y="4983023"/>
            <a:ext cx="411372" cy="331075"/>
          </a:xfrm>
          <a:prstGeom prst="rect">
            <a:avLst/>
          </a:prstGeom>
        </p:spPr>
      </p:pic>
      <p:pic>
        <p:nvPicPr>
          <p:cNvPr id="30" name="Picture 29" descr="Text&#10;&#10;Description automatically generated">
            <a:extLst>
              <a:ext uri="{FF2B5EF4-FFF2-40B4-BE49-F238E27FC236}">
                <a16:creationId xmlns:a16="http://schemas.microsoft.com/office/drawing/2014/main" id="{D53F35CA-6309-4053-B592-5682AAFB0D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6248" y="4664630"/>
            <a:ext cx="559293" cy="450123"/>
          </a:xfrm>
          <a:prstGeom prst="rect">
            <a:avLst/>
          </a:prstGeom>
        </p:spPr>
      </p:pic>
      <p:pic>
        <p:nvPicPr>
          <p:cNvPr id="32" name="Picture 31" descr="Shape&#10;&#10;Description automatically generated">
            <a:extLst>
              <a:ext uri="{FF2B5EF4-FFF2-40B4-BE49-F238E27FC236}">
                <a16:creationId xmlns:a16="http://schemas.microsoft.com/office/drawing/2014/main" id="{83ABEE9C-06CF-4E25-BE3A-01FF23453C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6027" y="4518514"/>
            <a:ext cx="566969" cy="456301"/>
          </a:xfrm>
          <a:prstGeom prst="rect">
            <a:avLst/>
          </a:prstGeom>
        </p:spPr>
      </p:pic>
      <p:pic>
        <p:nvPicPr>
          <p:cNvPr id="5" name="Picture 4">
            <a:extLst>
              <a:ext uri="{FF2B5EF4-FFF2-40B4-BE49-F238E27FC236}">
                <a16:creationId xmlns:a16="http://schemas.microsoft.com/office/drawing/2014/main" id="{E50B1466-665E-49A6-9A17-252750272CE6}"/>
              </a:ext>
            </a:extLst>
          </p:cNvPr>
          <p:cNvPicPr>
            <a:picLocks noChangeAspect="1"/>
          </p:cNvPicPr>
          <p:nvPr/>
        </p:nvPicPr>
        <p:blipFill>
          <a:blip r:embed="rId11"/>
          <a:stretch>
            <a:fillRect/>
          </a:stretch>
        </p:blipFill>
        <p:spPr>
          <a:xfrm>
            <a:off x="2386584" y="1963738"/>
            <a:ext cx="1354420" cy="151159"/>
          </a:xfrm>
          <a:prstGeom prst="rect">
            <a:avLst/>
          </a:prstGeom>
        </p:spPr>
      </p:pic>
      <p:pic>
        <p:nvPicPr>
          <p:cNvPr id="22" name="Picture 21">
            <a:extLst>
              <a:ext uri="{FF2B5EF4-FFF2-40B4-BE49-F238E27FC236}">
                <a16:creationId xmlns:a16="http://schemas.microsoft.com/office/drawing/2014/main" id="{3F1E7F94-C81C-4B31-B106-249FB086345C}"/>
              </a:ext>
            </a:extLst>
          </p:cNvPr>
          <p:cNvPicPr>
            <a:picLocks noChangeAspect="1"/>
          </p:cNvPicPr>
          <p:nvPr/>
        </p:nvPicPr>
        <p:blipFill>
          <a:blip r:embed="rId12"/>
          <a:stretch>
            <a:fillRect/>
          </a:stretch>
        </p:blipFill>
        <p:spPr>
          <a:xfrm>
            <a:off x="2694618" y="2247685"/>
            <a:ext cx="1109906" cy="235068"/>
          </a:xfrm>
          <a:prstGeom prst="rect">
            <a:avLst/>
          </a:prstGeom>
        </p:spPr>
      </p:pic>
      <p:sp>
        <p:nvSpPr>
          <p:cNvPr id="3" name="Google Shape;208;p4">
            <a:extLst>
              <a:ext uri="{FF2B5EF4-FFF2-40B4-BE49-F238E27FC236}">
                <a16:creationId xmlns:a16="http://schemas.microsoft.com/office/drawing/2014/main" id="{EEFA9911-D57B-4326-8BAD-B73B8385A8EF}"/>
              </a:ext>
            </a:extLst>
          </p:cNvPr>
          <p:cNvSpPr/>
          <p:nvPr/>
        </p:nvSpPr>
        <p:spPr>
          <a:xfrm>
            <a:off x="591711" y="5819032"/>
            <a:ext cx="10466147" cy="558117"/>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1000" b="1" i="0" u="none" strike="noStrike" kern="1200" cap="none" spc="0" normalizeH="0" baseline="0" noProof="0">
                <a:ln>
                  <a:noFill/>
                </a:ln>
                <a:solidFill>
                  <a:prstClr val="black"/>
                </a:solidFill>
                <a:effectLst/>
                <a:uLnTx/>
                <a:uFillTx/>
                <a:latin typeface="Arial"/>
                <a:ea typeface="Arial"/>
                <a:cs typeface="Arial"/>
                <a:sym typeface="Arial"/>
              </a:rPr>
              <a:t>The most risk </a:t>
            </a:r>
            <a:r>
              <a:rPr lang="en-US" sz="1000" b="1">
                <a:solidFill>
                  <a:prstClr val="black"/>
                </a:solidFill>
                <a:latin typeface="Arial"/>
                <a:ea typeface="Arial"/>
                <a:cs typeface="Arial"/>
                <a:sym typeface="Arial"/>
              </a:rPr>
              <a:t>of interloping is linked to strategic bidders. Due to current market value of Humana and implied values derived from multiples and DCF model, we believe that financial bidders are not interested in bidding for Humana. However, the strategic bidders might be interested in bidding for the company with the hopes of reaping some synergy benefits in the process.</a:t>
            </a:r>
            <a:endParaRPr kumimoji="0" lang="en-US" sz="1000" b="1"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20" name="Isosceles Triangle 19">
            <a:extLst>
              <a:ext uri="{FF2B5EF4-FFF2-40B4-BE49-F238E27FC236}">
                <a16:creationId xmlns:a16="http://schemas.microsoft.com/office/drawing/2014/main" id="{73358FE4-DD0F-40B5-B272-B2F4FFE7B24E}"/>
              </a:ext>
            </a:extLst>
          </p:cNvPr>
          <p:cNvSpPr/>
          <p:nvPr/>
        </p:nvSpPr>
        <p:spPr>
          <a:xfrm rot="10800000">
            <a:off x="5501470" y="5531406"/>
            <a:ext cx="1189057" cy="190971"/>
          </a:xfrm>
          <a:prstGeom prs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15">
            <a:extLst>
              <a:ext uri="{FF2B5EF4-FFF2-40B4-BE49-F238E27FC236}">
                <a16:creationId xmlns:a16="http://schemas.microsoft.com/office/drawing/2014/main" id="{9098539D-81A1-46FF-BBEA-E4340CE14190}"/>
              </a:ext>
            </a:extLst>
          </p:cNvPr>
          <p:cNvSpPr>
            <a:spLocks noGrp="1"/>
          </p:cNvSpPr>
          <p:nvPr>
            <p:ph type="sldNum" sz="quarter" idx="12"/>
          </p:nvPr>
        </p:nvSpPr>
        <p:spPr>
          <a:xfrm>
            <a:off x="8857086" y="6505212"/>
            <a:ext cx="2743200" cy="365125"/>
          </a:xfrm>
        </p:spPr>
        <p:txBody>
          <a:bodyPr/>
          <a:lstStyle/>
          <a:p>
            <a:fld id="{BEF222B1-1816-4E47-8380-83CE4F0314E4}" type="slidenum">
              <a:rPr lang="en-US" smtClean="0"/>
              <a:t>18</a:t>
            </a:fld>
            <a:endParaRPr lang="en-US"/>
          </a:p>
        </p:txBody>
      </p:sp>
      <p:pic>
        <p:nvPicPr>
          <p:cNvPr id="1026" name="Picture 2" descr="Korian (@korian) | Twitter">
            <a:extLst>
              <a:ext uri="{FF2B5EF4-FFF2-40B4-BE49-F238E27FC236}">
                <a16:creationId xmlns:a16="http://schemas.microsoft.com/office/drawing/2014/main" id="{A4A15AF5-323F-4DA8-B6CE-99BF1A1F7B6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600" t="25164" r="6300" b="22621"/>
          <a:stretch/>
        </p:blipFill>
        <p:spPr bwMode="auto">
          <a:xfrm>
            <a:off x="2701559" y="2951154"/>
            <a:ext cx="677743" cy="4021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276ED14F-5E9F-4D7E-A3DA-55F5C6CEEB6F}"/>
              </a:ext>
            </a:extLst>
          </p:cNvPr>
          <p:cNvPicPr>
            <a:picLocks noChangeAspect="1"/>
          </p:cNvPicPr>
          <p:nvPr/>
        </p:nvPicPr>
        <p:blipFill>
          <a:blip r:embed="rId14"/>
          <a:stretch>
            <a:fillRect/>
          </a:stretch>
        </p:blipFill>
        <p:spPr>
          <a:xfrm>
            <a:off x="9743972" y="2704864"/>
            <a:ext cx="1247775" cy="704850"/>
          </a:xfrm>
          <a:prstGeom prst="rect">
            <a:avLst/>
          </a:prstGeom>
        </p:spPr>
      </p:pic>
      <p:pic>
        <p:nvPicPr>
          <p:cNvPr id="26" name="Picture 25">
            <a:extLst>
              <a:ext uri="{FF2B5EF4-FFF2-40B4-BE49-F238E27FC236}">
                <a16:creationId xmlns:a16="http://schemas.microsoft.com/office/drawing/2014/main" id="{DC808D3A-2CD9-4826-85BC-E115D57BAE70}"/>
              </a:ext>
            </a:extLst>
          </p:cNvPr>
          <p:cNvPicPr>
            <a:picLocks noChangeAspect="1"/>
          </p:cNvPicPr>
          <p:nvPr/>
        </p:nvPicPr>
        <p:blipFill>
          <a:blip r:embed="rId15"/>
          <a:stretch>
            <a:fillRect/>
          </a:stretch>
        </p:blipFill>
        <p:spPr>
          <a:xfrm>
            <a:off x="9771548" y="4618580"/>
            <a:ext cx="1123950" cy="666750"/>
          </a:xfrm>
          <a:prstGeom prst="rect">
            <a:avLst/>
          </a:prstGeom>
        </p:spPr>
      </p:pic>
      <p:pic>
        <p:nvPicPr>
          <p:cNvPr id="28" name="Picture 27">
            <a:extLst>
              <a:ext uri="{FF2B5EF4-FFF2-40B4-BE49-F238E27FC236}">
                <a16:creationId xmlns:a16="http://schemas.microsoft.com/office/drawing/2014/main" id="{FAA4625E-443F-4072-8636-38CC7430EE7D}"/>
              </a:ext>
            </a:extLst>
          </p:cNvPr>
          <p:cNvPicPr>
            <a:picLocks noChangeAspect="1"/>
          </p:cNvPicPr>
          <p:nvPr/>
        </p:nvPicPr>
        <p:blipFill>
          <a:blip r:embed="rId16"/>
          <a:stretch>
            <a:fillRect/>
          </a:stretch>
        </p:blipFill>
        <p:spPr>
          <a:xfrm>
            <a:off x="9804279" y="1816003"/>
            <a:ext cx="1057275" cy="666750"/>
          </a:xfrm>
          <a:prstGeom prst="rect">
            <a:avLst/>
          </a:prstGeom>
        </p:spPr>
      </p:pic>
      <p:pic>
        <p:nvPicPr>
          <p:cNvPr id="31" name="Picture 30">
            <a:extLst>
              <a:ext uri="{FF2B5EF4-FFF2-40B4-BE49-F238E27FC236}">
                <a16:creationId xmlns:a16="http://schemas.microsoft.com/office/drawing/2014/main" id="{429286B7-ADAD-43D3-8020-9CC7F7CC73A1}"/>
              </a:ext>
            </a:extLst>
          </p:cNvPr>
          <p:cNvPicPr>
            <a:picLocks noChangeAspect="1"/>
          </p:cNvPicPr>
          <p:nvPr/>
        </p:nvPicPr>
        <p:blipFill>
          <a:blip r:embed="rId15"/>
          <a:stretch>
            <a:fillRect/>
          </a:stretch>
        </p:blipFill>
        <p:spPr>
          <a:xfrm>
            <a:off x="9770941" y="3685672"/>
            <a:ext cx="1123950" cy="666750"/>
          </a:xfrm>
          <a:prstGeom prst="rect">
            <a:avLst/>
          </a:prstGeom>
        </p:spPr>
      </p:pic>
      <p:pic>
        <p:nvPicPr>
          <p:cNvPr id="34" name="Picture 33" descr="Logo, icon&#10;&#10;Description automatically generated">
            <a:extLst>
              <a:ext uri="{FF2B5EF4-FFF2-40B4-BE49-F238E27FC236}">
                <a16:creationId xmlns:a16="http://schemas.microsoft.com/office/drawing/2014/main" id="{3298C8D6-E6D6-41F7-8A18-8C5EFA0D04C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21859" y="2762736"/>
            <a:ext cx="327566" cy="416902"/>
          </a:xfrm>
          <a:prstGeom prst="rect">
            <a:avLst/>
          </a:prstGeom>
        </p:spPr>
      </p:pic>
      <p:pic>
        <p:nvPicPr>
          <p:cNvPr id="36" name="Picture 35" descr="Logo&#10;&#10;Description automatically generated">
            <a:extLst>
              <a:ext uri="{FF2B5EF4-FFF2-40B4-BE49-F238E27FC236}">
                <a16:creationId xmlns:a16="http://schemas.microsoft.com/office/drawing/2014/main" id="{02CED65C-A6E6-4619-9265-5A1569D8EE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99092" y="1711255"/>
            <a:ext cx="841608" cy="504965"/>
          </a:xfrm>
          <a:prstGeom prst="rect">
            <a:avLst/>
          </a:prstGeom>
        </p:spPr>
      </p:pic>
    </p:spTree>
    <p:extLst>
      <p:ext uri="{BB962C8B-B14F-4D97-AF65-F5344CB8AC3E}">
        <p14:creationId xmlns:p14="http://schemas.microsoft.com/office/powerpoint/2010/main" val="2822970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D93CBE5-BA3D-46B3-810F-E05F8A77CE47}"/>
              </a:ext>
            </a:extLst>
          </p:cNvPr>
          <p:cNvSpPr/>
          <p:nvPr/>
        </p:nvSpPr>
        <p:spPr>
          <a:xfrm>
            <a:off x="591711" y="760552"/>
            <a:ext cx="11008578" cy="573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800" b="1">
                <a:solidFill>
                  <a:srgbClr val="132E57"/>
                </a:solidFill>
                <a:latin typeface="Arial" panose="020B0604020202020204" pitchFamily="34" charset="0"/>
                <a:cs typeface="Arial" panose="020B0604020202020204" pitchFamily="34" charset="0"/>
              </a:rPr>
              <a:t>Contents </a:t>
            </a:r>
          </a:p>
        </p:txBody>
      </p:sp>
      <p:pic>
        <p:nvPicPr>
          <p:cNvPr id="34" name="Picture 33">
            <a:extLst>
              <a:ext uri="{FF2B5EF4-FFF2-40B4-BE49-F238E27FC236}">
                <a16:creationId xmlns:a16="http://schemas.microsoft.com/office/drawing/2014/main" id="{40BD67F6-B09B-41DE-B87E-A0356B79F4C6}"/>
              </a:ext>
            </a:extLst>
          </p:cNvPr>
          <p:cNvPicPr>
            <a:picLocks noChangeAspect="1"/>
          </p:cNvPicPr>
          <p:nvPr/>
        </p:nvPicPr>
        <p:blipFill rotWithShape="1">
          <a:blip r:embed="rId2"/>
          <a:srcRect l="37621"/>
          <a:stretch/>
        </p:blipFill>
        <p:spPr>
          <a:xfrm>
            <a:off x="5959158" y="342818"/>
            <a:ext cx="5920967" cy="6326370"/>
          </a:xfrm>
          <a:prstGeom prst="rect">
            <a:avLst/>
          </a:prstGeom>
        </p:spPr>
      </p:pic>
      <p:sp>
        <p:nvSpPr>
          <p:cNvPr id="36" name="Rectangle 35">
            <a:extLst>
              <a:ext uri="{FF2B5EF4-FFF2-40B4-BE49-F238E27FC236}">
                <a16:creationId xmlns:a16="http://schemas.microsoft.com/office/drawing/2014/main" id="{AE9DB340-AFD3-4B64-8E9E-9DF0996EE7E4}"/>
              </a:ext>
            </a:extLst>
          </p:cNvPr>
          <p:cNvSpPr/>
          <p:nvPr/>
        </p:nvSpPr>
        <p:spPr>
          <a:xfrm>
            <a:off x="591711" y="1604756"/>
            <a:ext cx="4990942" cy="5064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eriod"/>
            </a:pPr>
            <a:r>
              <a:rPr lang="en-US" sz="1600">
                <a:solidFill>
                  <a:srgbClr val="132E57"/>
                </a:solidFill>
                <a:latin typeface="Microsoft PhagsPa" panose="020B0502040204020203" pitchFamily="34" charset="0"/>
              </a:rPr>
              <a:t>Executive summary</a:t>
            </a:r>
          </a:p>
          <a:p>
            <a:pPr marL="342900" indent="-342900">
              <a:lnSpc>
                <a:spcPct val="250000"/>
              </a:lnSpc>
              <a:buAutoNum type="arabicPeriod"/>
            </a:pPr>
            <a:r>
              <a:rPr lang="en-US" sz="1600">
                <a:solidFill>
                  <a:srgbClr val="132E57"/>
                </a:solidFill>
                <a:latin typeface="Microsoft PhagsPa" panose="020B0502040204020203" pitchFamily="34" charset="0"/>
              </a:rPr>
              <a:t>Humana as an investment opportunity</a:t>
            </a:r>
          </a:p>
          <a:p>
            <a:pPr marL="342900" indent="-342900">
              <a:lnSpc>
                <a:spcPct val="250000"/>
              </a:lnSpc>
              <a:buAutoNum type="arabicPeriod"/>
            </a:pPr>
            <a:r>
              <a:rPr lang="en-US" sz="1600">
                <a:solidFill>
                  <a:srgbClr val="132E57"/>
                </a:solidFill>
                <a:latin typeface="Microsoft PhagsPa" panose="020B0502040204020203" pitchFamily="34" charset="0"/>
              </a:rPr>
              <a:t>Health and social care industry overview</a:t>
            </a:r>
          </a:p>
          <a:p>
            <a:pPr marL="342900" indent="-342900">
              <a:lnSpc>
                <a:spcPct val="250000"/>
              </a:lnSpc>
              <a:buAutoNum type="arabicPeriod"/>
            </a:pPr>
            <a:r>
              <a:rPr lang="en-US" sz="1600">
                <a:solidFill>
                  <a:srgbClr val="132E57"/>
                </a:solidFill>
                <a:latin typeface="Microsoft PhagsPa" panose="020B0502040204020203" pitchFamily="34" charset="0"/>
              </a:rPr>
              <a:t>Discounted Cash Flow valuation and multiples</a:t>
            </a:r>
          </a:p>
          <a:p>
            <a:pPr marL="342900" indent="-342900">
              <a:lnSpc>
                <a:spcPct val="250000"/>
              </a:lnSpc>
              <a:buAutoNum type="arabicPeriod"/>
            </a:pPr>
            <a:r>
              <a:rPr lang="en-US" sz="1600">
                <a:solidFill>
                  <a:srgbClr val="132E57"/>
                </a:solidFill>
                <a:latin typeface="Microsoft PhagsPa" panose="020B0502040204020203" pitchFamily="34" charset="0"/>
              </a:rPr>
              <a:t>Synergies to Mehiläinen</a:t>
            </a:r>
          </a:p>
          <a:p>
            <a:pPr marL="342900" indent="-342900">
              <a:lnSpc>
                <a:spcPct val="250000"/>
              </a:lnSpc>
              <a:buAutoNum type="arabicPeriod"/>
            </a:pPr>
            <a:r>
              <a:rPr lang="en-US" sz="1600">
                <a:solidFill>
                  <a:srgbClr val="132E57"/>
                </a:solidFill>
                <a:latin typeface="Microsoft PhagsPa" panose="020B0502040204020203" pitchFamily="34" charset="0"/>
              </a:rPr>
              <a:t>Potential interlopers</a:t>
            </a:r>
          </a:p>
          <a:p>
            <a:pPr marL="342900" indent="-342900">
              <a:lnSpc>
                <a:spcPct val="250000"/>
              </a:lnSpc>
              <a:buAutoNum type="arabicPeriod"/>
            </a:pPr>
            <a:r>
              <a:rPr lang="en-US" sz="1600" b="1">
                <a:solidFill>
                  <a:srgbClr val="132E57"/>
                </a:solidFill>
                <a:latin typeface="Microsoft PhagsPa" panose="020B0502040204020203" pitchFamily="34" charset="0"/>
              </a:rPr>
              <a:t>Humana as a PTO target and recommendation</a:t>
            </a:r>
          </a:p>
          <a:p>
            <a:pPr marL="342900" indent="-342900">
              <a:lnSpc>
                <a:spcPct val="250000"/>
              </a:lnSpc>
              <a:buAutoNum type="arabicPeriod"/>
            </a:pPr>
            <a:endParaRPr lang="en-US" sz="1600">
              <a:solidFill>
                <a:srgbClr val="132E57"/>
              </a:solidFill>
              <a:latin typeface="Microsoft PhagsPa" panose="020B0502040204020203" pitchFamily="34" charset="0"/>
            </a:endParaRPr>
          </a:p>
        </p:txBody>
      </p:sp>
      <p:sp>
        <p:nvSpPr>
          <p:cNvPr id="2" name="Slide Number Placeholder 1">
            <a:extLst>
              <a:ext uri="{FF2B5EF4-FFF2-40B4-BE49-F238E27FC236}">
                <a16:creationId xmlns:a16="http://schemas.microsoft.com/office/drawing/2014/main" id="{3301A185-C7D0-4698-96A5-73ED6B764613}"/>
              </a:ext>
            </a:extLst>
          </p:cNvPr>
          <p:cNvSpPr>
            <a:spLocks noGrp="1"/>
          </p:cNvSpPr>
          <p:nvPr>
            <p:ph type="sldNum" sz="quarter" idx="12"/>
          </p:nvPr>
        </p:nvSpPr>
        <p:spPr>
          <a:xfrm>
            <a:off x="9136925" y="6304063"/>
            <a:ext cx="2743200" cy="365125"/>
          </a:xfrm>
        </p:spPr>
        <p:txBody>
          <a:bodyPr/>
          <a:lstStyle/>
          <a:p>
            <a:fld id="{BEF222B1-1816-4E47-8380-83CE4F0314E4}" type="slidenum">
              <a:rPr lang="en-US" smtClean="0"/>
              <a:t>19</a:t>
            </a:fld>
            <a:endParaRPr lang="en-US"/>
          </a:p>
        </p:txBody>
      </p:sp>
    </p:spTree>
    <p:extLst>
      <p:ext uri="{BB962C8B-B14F-4D97-AF65-F5344CB8AC3E}">
        <p14:creationId xmlns:p14="http://schemas.microsoft.com/office/powerpoint/2010/main" val="4289156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D93CBE5-BA3D-46B3-810F-E05F8A77CE47}"/>
              </a:ext>
            </a:extLst>
          </p:cNvPr>
          <p:cNvSpPr/>
          <p:nvPr/>
        </p:nvSpPr>
        <p:spPr>
          <a:xfrm>
            <a:off x="591711" y="760552"/>
            <a:ext cx="11008578" cy="573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132E57"/>
                </a:solidFill>
                <a:effectLst/>
                <a:uLnTx/>
                <a:uFillTx/>
                <a:latin typeface="Arial" panose="020B0604020202020204" pitchFamily="34" charset="0"/>
                <a:ea typeface="+mn-ea"/>
                <a:cs typeface="Arial" panose="020B0604020202020204" pitchFamily="34" charset="0"/>
              </a:rPr>
              <a:t>Contents </a:t>
            </a:r>
          </a:p>
        </p:txBody>
      </p:sp>
      <p:pic>
        <p:nvPicPr>
          <p:cNvPr id="34" name="Picture 33">
            <a:extLst>
              <a:ext uri="{FF2B5EF4-FFF2-40B4-BE49-F238E27FC236}">
                <a16:creationId xmlns:a16="http://schemas.microsoft.com/office/drawing/2014/main" id="{40BD67F6-B09B-41DE-B87E-A0356B79F4C6}"/>
              </a:ext>
            </a:extLst>
          </p:cNvPr>
          <p:cNvPicPr>
            <a:picLocks noChangeAspect="1"/>
          </p:cNvPicPr>
          <p:nvPr/>
        </p:nvPicPr>
        <p:blipFill rotWithShape="1">
          <a:blip r:embed="rId2"/>
          <a:srcRect l="37621"/>
          <a:stretch/>
        </p:blipFill>
        <p:spPr>
          <a:xfrm>
            <a:off x="5959158" y="342818"/>
            <a:ext cx="5920967" cy="6326370"/>
          </a:xfrm>
          <a:prstGeom prst="rect">
            <a:avLst/>
          </a:prstGeom>
        </p:spPr>
      </p:pic>
      <p:sp>
        <p:nvSpPr>
          <p:cNvPr id="36" name="Rectangle 35">
            <a:extLst>
              <a:ext uri="{FF2B5EF4-FFF2-40B4-BE49-F238E27FC236}">
                <a16:creationId xmlns:a16="http://schemas.microsoft.com/office/drawing/2014/main" id="{AE9DB340-AFD3-4B64-8E9E-9DF0996EE7E4}"/>
              </a:ext>
            </a:extLst>
          </p:cNvPr>
          <p:cNvSpPr/>
          <p:nvPr/>
        </p:nvSpPr>
        <p:spPr>
          <a:xfrm>
            <a:off x="591711" y="1604756"/>
            <a:ext cx="4990942" cy="5064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600" b="1"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rPr>
              <a:t>Executive summary</a:t>
            </a:r>
          </a:p>
          <a:p>
            <a:pPr marL="342900" marR="0" lvl="0" indent="-342900" algn="l" defTabSz="914400" rtl="0" eaLnBrk="1" fontAlgn="auto" latinLnBrk="0" hangingPunct="1">
              <a:lnSpc>
                <a:spcPct val="250000"/>
              </a:lnSpc>
              <a:spcBef>
                <a:spcPts val="0"/>
              </a:spcBef>
              <a:spcAft>
                <a:spcPts val="0"/>
              </a:spcAft>
              <a:buClrTx/>
              <a:buSzTx/>
              <a:buFontTx/>
              <a:buAutoNum type="arabicPeriod"/>
              <a:tabLst/>
              <a:defRPr/>
            </a:pPr>
            <a:r>
              <a:rPr kumimoji="0" lang="en-US" sz="1600" b="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rPr>
              <a:t>Humana as an investment opportunity</a:t>
            </a:r>
          </a:p>
          <a:p>
            <a:pPr marL="342900" marR="0" lvl="0" indent="-342900" algn="l" defTabSz="914400" rtl="0" eaLnBrk="1" fontAlgn="auto" latinLnBrk="0" hangingPunct="1">
              <a:lnSpc>
                <a:spcPct val="250000"/>
              </a:lnSpc>
              <a:spcBef>
                <a:spcPts val="0"/>
              </a:spcBef>
              <a:spcAft>
                <a:spcPts val="0"/>
              </a:spcAft>
              <a:buClrTx/>
              <a:buSzTx/>
              <a:buFontTx/>
              <a:buAutoNum type="arabicPeriod"/>
              <a:tabLst/>
              <a:defRPr/>
            </a:pPr>
            <a:r>
              <a:rPr kumimoji="0" lang="en-US" sz="1600" b="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rPr>
              <a:t>Health and social care industry overview</a:t>
            </a:r>
          </a:p>
          <a:p>
            <a:pPr marL="342900" marR="0" lvl="0" indent="-342900" algn="l" defTabSz="914400" rtl="0" eaLnBrk="1" fontAlgn="auto" latinLnBrk="0" hangingPunct="1">
              <a:lnSpc>
                <a:spcPct val="250000"/>
              </a:lnSpc>
              <a:spcBef>
                <a:spcPts val="0"/>
              </a:spcBef>
              <a:spcAft>
                <a:spcPts val="0"/>
              </a:spcAft>
              <a:buClrTx/>
              <a:buSzTx/>
              <a:buFontTx/>
              <a:buAutoNum type="arabicPeriod"/>
              <a:tabLst/>
              <a:defRPr/>
            </a:pPr>
            <a:r>
              <a:rPr kumimoji="0" lang="en-US" sz="1600" b="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rPr>
              <a:t>Discounted Cash Flow valuation and multiples</a:t>
            </a:r>
          </a:p>
          <a:p>
            <a:pPr marL="342900" marR="0" lvl="0" indent="-342900" algn="l" defTabSz="914400" rtl="0" eaLnBrk="1" fontAlgn="auto" latinLnBrk="0" hangingPunct="1">
              <a:lnSpc>
                <a:spcPct val="250000"/>
              </a:lnSpc>
              <a:spcBef>
                <a:spcPts val="0"/>
              </a:spcBef>
              <a:spcAft>
                <a:spcPts val="0"/>
              </a:spcAft>
              <a:buClrTx/>
              <a:buSzTx/>
              <a:buFontTx/>
              <a:buAutoNum type="arabicPeriod"/>
              <a:tabLst/>
              <a:defRPr/>
            </a:pPr>
            <a:r>
              <a:rPr kumimoji="0" lang="en-US" sz="160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rPr>
              <a:t>Synergies to </a:t>
            </a:r>
            <a:r>
              <a:rPr kumimoji="0" lang="en-US" sz="1600" i="0" u="none" strike="noStrike" kern="1200" cap="none" spc="0" normalizeH="0" baseline="0" noProof="0" err="1">
                <a:ln>
                  <a:noFill/>
                </a:ln>
                <a:solidFill>
                  <a:srgbClr val="132E57"/>
                </a:solidFill>
                <a:effectLst/>
                <a:uLnTx/>
                <a:uFillTx/>
                <a:latin typeface="Microsoft PhagsPa" panose="020B0502040204020203" pitchFamily="34" charset="0"/>
                <a:ea typeface="+mn-ea"/>
                <a:cs typeface="+mn-cs"/>
              </a:rPr>
              <a:t>Mehiläinen</a:t>
            </a:r>
            <a:endParaRPr kumimoji="0" lang="en-US" sz="160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endParaRPr>
          </a:p>
          <a:p>
            <a:pPr marL="342900" marR="0" lvl="0" indent="-342900" algn="l" defTabSz="914400" rtl="0" eaLnBrk="1" fontAlgn="auto" latinLnBrk="0" hangingPunct="1">
              <a:lnSpc>
                <a:spcPct val="250000"/>
              </a:lnSpc>
              <a:spcBef>
                <a:spcPts val="0"/>
              </a:spcBef>
              <a:spcAft>
                <a:spcPts val="0"/>
              </a:spcAft>
              <a:buClrTx/>
              <a:buSzTx/>
              <a:buFontTx/>
              <a:buAutoNum type="arabicPeriod"/>
              <a:tabLst/>
              <a:defRPr/>
            </a:pPr>
            <a:r>
              <a:rPr kumimoji="0" lang="en-US" sz="1600" b="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rPr>
              <a:t>Potential interlopers</a:t>
            </a:r>
          </a:p>
          <a:p>
            <a:pPr marL="342900" marR="0" lvl="0" indent="-342900" algn="l" defTabSz="914400" rtl="0" eaLnBrk="1" fontAlgn="auto" latinLnBrk="0" hangingPunct="1">
              <a:lnSpc>
                <a:spcPct val="250000"/>
              </a:lnSpc>
              <a:spcBef>
                <a:spcPts val="0"/>
              </a:spcBef>
              <a:spcAft>
                <a:spcPts val="0"/>
              </a:spcAft>
              <a:buClrTx/>
              <a:buSzTx/>
              <a:buFontTx/>
              <a:buAutoNum type="arabicPeriod"/>
              <a:tabLst/>
              <a:defRPr/>
            </a:pPr>
            <a:r>
              <a:rPr kumimoji="0" lang="en-US" sz="1600" b="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rPr>
              <a:t>Humana as a PTO target and recommendation</a:t>
            </a:r>
          </a:p>
          <a:p>
            <a:pPr marL="342900" marR="0" lvl="0" indent="-342900" algn="l" defTabSz="914400" rtl="0" eaLnBrk="1" fontAlgn="auto" latinLnBrk="0" hangingPunct="1">
              <a:lnSpc>
                <a:spcPct val="250000"/>
              </a:lnSpc>
              <a:spcBef>
                <a:spcPts val="0"/>
              </a:spcBef>
              <a:spcAft>
                <a:spcPts val="0"/>
              </a:spcAft>
              <a:buClrTx/>
              <a:buSzTx/>
              <a:buFontTx/>
              <a:buAutoNum type="arabicPeriod"/>
              <a:tabLst/>
              <a:defRPr/>
            </a:pPr>
            <a:endParaRPr kumimoji="0" lang="en-US" sz="1600" b="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endParaRPr>
          </a:p>
        </p:txBody>
      </p:sp>
      <p:sp>
        <p:nvSpPr>
          <p:cNvPr id="2" name="Slide Number Placeholder 1">
            <a:extLst>
              <a:ext uri="{FF2B5EF4-FFF2-40B4-BE49-F238E27FC236}">
                <a16:creationId xmlns:a16="http://schemas.microsoft.com/office/drawing/2014/main" id="{09A9E996-3A09-47BB-A500-DE7C9E8F7DEB}"/>
              </a:ext>
            </a:extLst>
          </p:cNvPr>
          <p:cNvSpPr>
            <a:spLocks noGrp="1"/>
          </p:cNvSpPr>
          <p:nvPr>
            <p:ph type="sldNum" sz="quarter" idx="12"/>
          </p:nvPr>
        </p:nvSpPr>
        <p:spPr>
          <a:xfrm>
            <a:off x="9025270" y="6304063"/>
            <a:ext cx="2743200" cy="365125"/>
          </a:xfrm>
        </p:spPr>
        <p:txBody>
          <a:bodyPr/>
          <a:lstStyle/>
          <a:p>
            <a:fld id="{BEF222B1-1816-4E47-8380-83CE4F0314E4}" type="slidenum">
              <a:rPr lang="en-US" smtClean="0"/>
              <a:t>2</a:t>
            </a:fld>
            <a:endParaRPr lang="en-US"/>
          </a:p>
        </p:txBody>
      </p:sp>
    </p:spTree>
    <p:extLst>
      <p:ext uri="{BB962C8B-B14F-4D97-AF65-F5344CB8AC3E}">
        <p14:creationId xmlns:p14="http://schemas.microsoft.com/office/powerpoint/2010/main" val="2511323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6" name="Google Shape;226;p5"/>
          <p:cNvSpPr/>
          <p:nvPr/>
        </p:nvSpPr>
        <p:spPr>
          <a:xfrm>
            <a:off x="491958" y="1622872"/>
            <a:ext cx="2582042" cy="1911434"/>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000"/>
            </a:pPr>
            <a:endParaRPr lang="en-FI" sz="1400" b="0" i="0" u="none" strike="noStrike" cap="none">
              <a:solidFill>
                <a:srgbClr val="000000"/>
              </a:solidFill>
              <a:latin typeface="Arial"/>
              <a:ea typeface="Arial"/>
              <a:cs typeface="Arial"/>
              <a:sym typeface="Arial"/>
            </a:endParaRPr>
          </a:p>
        </p:txBody>
      </p:sp>
      <p:sp>
        <p:nvSpPr>
          <p:cNvPr id="227" name="Google Shape;227;p5"/>
          <p:cNvSpPr txBox="1"/>
          <p:nvPr/>
        </p:nvSpPr>
        <p:spPr>
          <a:xfrm>
            <a:off x="491956" y="1330134"/>
            <a:ext cx="5103063"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a:solidFill>
                  <a:srgbClr val="FFFFFF"/>
                </a:solidFill>
                <a:latin typeface="Calibri"/>
                <a:ea typeface="Calibri"/>
                <a:cs typeface="Calibri"/>
                <a:sym typeface="Calibri"/>
              </a:rPr>
              <a:t>Shareholders: get the top 5 (52 %) on board before launching the PTO</a:t>
            </a:r>
            <a:endParaRPr lang="en-US" sz="1100" b="1" i="0" u="none" strike="noStrike" cap="none">
              <a:solidFill>
                <a:srgbClr val="FFFFFF"/>
              </a:solidFill>
              <a:latin typeface="Calibri"/>
              <a:ea typeface="Calibri"/>
              <a:cs typeface="Calibri"/>
              <a:sym typeface="Calibri"/>
            </a:endParaRPr>
          </a:p>
        </p:txBody>
      </p:sp>
      <p:sp>
        <p:nvSpPr>
          <p:cNvPr id="228" name="Google Shape;228;p5"/>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132E57"/>
              </a:buClr>
              <a:buSzPts val="2000"/>
              <a:buFont typeface="Arial"/>
              <a:buNone/>
            </a:pPr>
            <a:r>
              <a:rPr lang="en-US" sz="2000" b="1" i="0" u="none" strike="noStrike" cap="none">
                <a:solidFill>
                  <a:srgbClr val="132E57"/>
                </a:solidFill>
                <a:latin typeface="Arial"/>
                <a:ea typeface="Arial"/>
                <a:cs typeface="Arial"/>
                <a:sym typeface="Arial"/>
              </a:rPr>
              <a:t>Humana as a PTO Target - Summary</a:t>
            </a: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591711" y="843151"/>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600"/>
              <a:buFont typeface="Arial"/>
              <a:buNone/>
            </a:pPr>
            <a:r>
              <a:rPr lang="en-US" sz="1600" b="0" i="0" u="none" strike="noStrike" cap="none">
                <a:solidFill>
                  <a:srgbClr val="132E57"/>
                </a:solidFill>
                <a:latin typeface="Arial"/>
                <a:ea typeface="Arial"/>
                <a:cs typeface="Arial"/>
                <a:sym typeface="Arial"/>
              </a:rPr>
              <a:t>A relat</a:t>
            </a:r>
            <a:r>
              <a:rPr lang="en-US" sz="1600">
                <a:solidFill>
                  <a:srgbClr val="132E57"/>
                </a:solidFill>
                <a:latin typeface="Arial"/>
                <a:ea typeface="Arial"/>
                <a:cs typeface="Arial"/>
                <a:sym typeface="Arial"/>
              </a:rPr>
              <a:t>ively attractive opportunity to go after if you can get it for the right price</a:t>
            </a:r>
            <a:endParaRPr lang="en-US" sz="1400" b="0" i="0" u="none" strike="noStrike" cap="none">
              <a:solidFill>
                <a:srgbClr val="000000"/>
              </a:solidFill>
              <a:latin typeface="Arial"/>
              <a:ea typeface="Arial"/>
              <a:cs typeface="Arial"/>
              <a:sym typeface="Arial"/>
            </a:endParaRPr>
          </a:p>
        </p:txBody>
      </p:sp>
      <p:sp>
        <p:nvSpPr>
          <p:cNvPr id="236" name="Google Shape;236;p5"/>
          <p:cNvSpPr/>
          <p:nvPr/>
        </p:nvSpPr>
        <p:spPr>
          <a:xfrm>
            <a:off x="10075469" y="1330174"/>
            <a:ext cx="1448214"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200"/>
              <a:buFont typeface="Arial"/>
              <a:buNone/>
            </a:pPr>
            <a:endParaRPr sz="1400" b="0" i="0" u="none" strike="noStrike" cap="none">
              <a:solidFill>
                <a:srgbClr val="000000"/>
              </a:solidFill>
              <a:latin typeface="Arial"/>
              <a:ea typeface="Arial"/>
              <a:cs typeface="Arial"/>
              <a:sym typeface="Arial"/>
            </a:endParaRPr>
          </a:p>
        </p:txBody>
      </p:sp>
      <p:sp>
        <p:nvSpPr>
          <p:cNvPr id="3" name="Google Shape;227;p5">
            <a:extLst>
              <a:ext uri="{FF2B5EF4-FFF2-40B4-BE49-F238E27FC236}">
                <a16:creationId xmlns:a16="http://schemas.microsoft.com/office/drawing/2014/main" id="{07D7C26B-3ABC-4FD4-B9C6-EE44B3972560}"/>
              </a:ext>
            </a:extLst>
          </p:cNvPr>
          <p:cNvSpPr txBox="1"/>
          <p:nvPr/>
        </p:nvSpPr>
        <p:spPr>
          <a:xfrm>
            <a:off x="496510" y="3749574"/>
            <a:ext cx="5097955"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a:solidFill>
                  <a:srgbClr val="FFFFFF"/>
                </a:solidFill>
                <a:latin typeface="Calibri"/>
                <a:ea typeface="Calibri"/>
                <a:cs typeface="Calibri"/>
                <a:sym typeface="Calibri"/>
              </a:rPr>
              <a:t>Valuation of Humana with and without synergies</a:t>
            </a:r>
            <a:endParaRPr lang="en-US" sz="1100" b="1" i="0" u="none" strike="noStrike" cap="none">
              <a:solidFill>
                <a:srgbClr val="FFFFFF"/>
              </a:solidFill>
              <a:latin typeface="Calibri"/>
              <a:ea typeface="Calibri"/>
              <a:cs typeface="Calibri"/>
              <a:sym typeface="Calibri"/>
            </a:endParaRPr>
          </a:p>
        </p:txBody>
      </p:sp>
      <p:sp>
        <p:nvSpPr>
          <p:cNvPr id="7" name="Google Shape;227;p5">
            <a:extLst>
              <a:ext uri="{FF2B5EF4-FFF2-40B4-BE49-F238E27FC236}">
                <a16:creationId xmlns:a16="http://schemas.microsoft.com/office/drawing/2014/main" id="{F88DFD0B-1FBB-46F4-A3AE-B0FD20B40C42}"/>
              </a:ext>
            </a:extLst>
          </p:cNvPr>
          <p:cNvSpPr txBox="1"/>
          <p:nvPr/>
        </p:nvSpPr>
        <p:spPr>
          <a:xfrm>
            <a:off x="5910351" y="4625793"/>
            <a:ext cx="5689940" cy="26157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a:solidFill>
                  <a:srgbClr val="FFFFFF"/>
                </a:solidFill>
                <a:latin typeface="Calibri"/>
                <a:ea typeface="Calibri"/>
                <a:cs typeface="Calibri"/>
                <a:sym typeface="Calibri"/>
              </a:rPr>
              <a:t>IF going after Humana acquisition, watch for Nordic strategic bidders</a:t>
            </a:r>
            <a:endParaRPr lang="en-US" sz="1100" b="1" i="0" u="none" strike="noStrike" cap="none">
              <a:solidFill>
                <a:srgbClr val="FFFFFF"/>
              </a:solidFill>
              <a:latin typeface="Calibri"/>
              <a:ea typeface="Calibri"/>
              <a:cs typeface="Calibri"/>
              <a:sym typeface="Calibri"/>
            </a:endParaRPr>
          </a:p>
        </p:txBody>
      </p:sp>
      <p:sp>
        <p:nvSpPr>
          <p:cNvPr id="21" name="Google Shape;227;p5">
            <a:extLst>
              <a:ext uri="{FF2B5EF4-FFF2-40B4-BE49-F238E27FC236}">
                <a16:creationId xmlns:a16="http://schemas.microsoft.com/office/drawing/2014/main" id="{012EBFCF-53B7-4B9B-B7A6-073C1AF06E1E}"/>
              </a:ext>
            </a:extLst>
          </p:cNvPr>
          <p:cNvSpPr txBox="1"/>
          <p:nvPr/>
        </p:nvSpPr>
        <p:spPr>
          <a:xfrm>
            <a:off x="5910351" y="1330134"/>
            <a:ext cx="5689940"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100"/>
              <a:buFont typeface="Calibri"/>
              <a:buNone/>
              <a:tabLst/>
              <a:defRPr/>
            </a:pPr>
            <a:r>
              <a:rPr kumimoji="0" lang="en-US" sz="1100" b="1" i="0" u="none" strike="noStrike" kern="1200" cap="none" spc="0" normalizeH="0" baseline="0" noProof="0">
                <a:ln>
                  <a:noFill/>
                </a:ln>
                <a:solidFill>
                  <a:srgbClr val="FFFFFF"/>
                </a:solidFill>
                <a:effectLst/>
                <a:uLnTx/>
                <a:uFillTx/>
                <a:latin typeface="Calibri"/>
                <a:ea typeface="Calibri"/>
                <a:cs typeface="Calibri"/>
                <a:sym typeface="Calibri"/>
              </a:rPr>
              <a:t>A good cultural and strategic fit for </a:t>
            </a:r>
            <a:r>
              <a:rPr kumimoji="0" lang="en-US" sz="1100" b="1" i="0" u="none" strike="noStrike" kern="1200" cap="none" spc="0" normalizeH="0" baseline="0" noProof="0" err="1">
                <a:ln>
                  <a:noFill/>
                </a:ln>
                <a:solidFill>
                  <a:srgbClr val="FFFFFF"/>
                </a:solidFill>
                <a:effectLst/>
                <a:uLnTx/>
                <a:uFillTx/>
                <a:latin typeface="Calibri"/>
                <a:ea typeface="Calibri"/>
                <a:cs typeface="Calibri"/>
                <a:sym typeface="Calibri"/>
              </a:rPr>
              <a:t>Mehiläinen</a:t>
            </a:r>
            <a:endParaRPr kumimoji="0" lang="en-US" sz="1100" b="1"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23" name="Google Shape;181;p2">
            <a:extLst>
              <a:ext uri="{FF2B5EF4-FFF2-40B4-BE49-F238E27FC236}">
                <a16:creationId xmlns:a16="http://schemas.microsoft.com/office/drawing/2014/main" id="{3FFE91C7-3777-4745-BB8B-FA095CA1E63A}"/>
              </a:ext>
            </a:extLst>
          </p:cNvPr>
          <p:cNvSpPr/>
          <p:nvPr/>
        </p:nvSpPr>
        <p:spPr>
          <a:xfrm>
            <a:off x="5910351" y="1668575"/>
            <a:ext cx="1821584"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Finnish operations are going strong</a:t>
            </a:r>
            <a:endParaRPr sz="1000" b="0" i="0" u="none" strike="noStrike" cap="none">
              <a:solidFill>
                <a:schemeClr val="bg1"/>
              </a:solidFill>
              <a:latin typeface="Arial"/>
              <a:ea typeface="Arial"/>
              <a:cs typeface="Arial"/>
              <a:sym typeface="Arial"/>
            </a:endParaRPr>
          </a:p>
        </p:txBody>
      </p:sp>
      <p:sp>
        <p:nvSpPr>
          <p:cNvPr id="25" name="Google Shape;181;p2">
            <a:extLst>
              <a:ext uri="{FF2B5EF4-FFF2-40B4-BE49-F238E27FC236}">
                <a16:creationId xmlns:a16="http://schemas.microsoft.com/office/drawing/2014/main" id="{B550F571-84EA-49DD-B7EF-6EC11CAABAD3}"/>
              </a:ext>
            </a:extLst>
          </p:cNvPr>
          <p:cNvSpPr/>
          <p:nvPr/>
        </p:nvSpPr>
        <p:spPr>
          <a:xfrm>
            <a:off x="5910351" y="2394916"/>
            <a:ext cx="1821584" cy="662378"/>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Strong position in a personal care and individual and family</a:t>
            </a:r>
            <a:endParaRPr sz="1000" b="0" i="0" u="none" strike="noStrike" cap="none">
              <a:solidFill>
                <a:schemeClr val="bg1"/>
              </a:solidFill>
              <a:latin typeface="Arial"/>
              <a:ea typeface="Arial"/>
              <a:cs typeface="Arial"/>
              <a:sym typeface="Arial"/>
            </a:endParaRPr>
          </a:p>
        </p:txBody>
      </p:sp>
      <p:sp>
        <p:nvSpPr>
          <p:cNvPr id="27" name="Google Shape;181;p2">
            <a:extLst>
              <a:ext uri="{FF2B5EF4-FFF2-40B4-BE49-F238E27FC236}">
                <a16:creationId xmlns:a16="http://schemas.microsoft.com/office/drawing/2014/main" id="{BF6AC131-B9F3-4745-A06E-D64EB3E3024A}"/>
              </a:ext>
            </a:extLst>
          </p:cNvPr>
          <p:cNvSpPr/>
          <p:nvPr/>
        </p:nvSpPr>
        <p:spPr>
          <a:xfrm>
            <a:off x="5910351" y="3847597"/>
            <a:ext cx="1821584" cy="662380"/>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Strong focus on digitalization</a:t>
            </a:r>
            <a:endParaRPr sz="1000" b="0" i="0" u="none" strike="noStrike" cap="none">
              <a:solidFill>
                <a:schemeClr val="bg1"/>
              </a:solidFill>
              <a:latin typeface="Arial"/>
              <a:ea typeface="Arial"/>
              <a:cs typeface="Arial"/>
              <a:sym typeface="Arial"/>
            </a:endParaRPr>
          </a:p>
        </p:txBody>
      </p:sp>
      <p:sp>
        <p:nvSpPr>
          <p:cNvPr id="29" name="Google Shape;181;p2">
            <a:extLst>
              <a:ext uri="{FF2B5EF4-FFF2-40B4-BE49-F238E27FC236}">
                <a16:creationId xmlns:a16="http://schemas.microsoft.com/office/drawing/2014/main" id="{7675F640-3E7A-4FB4-AE6B-6A6891EAB362}"/>
              </a:ext>
            </a:extLst>
          </p:cNvPr>
          <p:cNvSpPr/>
          <p:nvPr/>
        </p:nvSpPr>
        <p:spPr>
          <a:xfrm>
            <a:off x="5910351" y="3121256"/>
            <a:ext cx="1821584"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High brand and level of quality</a:t>
            </a:r>
            <a:endParaRPr sz="1000" b="0" i="0" u="none" strike="noStrike" cap="none">
              <a:solidFill>
                <a:schemeClr val="bg1"/>
              </a:solidFill>
              <a:latin typeface="Arial"/>
              <a:ea typeface="Arial"/>
              <a:cs typeface="Arial"/>
              <a:sym typeface="Arial"/>
            </a:endParaRPr>
          </a:p>
        </p:txBody>
      </p:sp>
      <p:sp>
        <p:nvSpPr>
          <p:cNvPr id="31" name="Google Shape;208;p4">
            <a:extLst>
              <a:ext uri="{FF2B5EF4-FFF2-40B4-BE49-F238E27FC236}">
                <a16:creationId xmlns:a16="http://schemas.microsoft.com/office/drawing/2014/main" id="{BA0D06AA-27BA-43D4-9024-8F86A584D1FA}"/>
              </a:ext>
            </a:extLst>
          </p:cNvPr>
          <p:cNvSpPr/>
          <p:nvPr/>
        </p:nvSpPr>
        <p:spPr>
          <a:xfrm>
            <a:off x="7976656" y="1668574"/>
            <a:ext cx="3623635"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Focus: eldercare and individual and family BAs </a:t>
            </a:r>
          </a:p>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~4 200 clients and 2 700 employees, 160 units</a:t>
            </a:r>
            <a:endParaRPr lang="en-US" sz="1000">
              <a:solidFill>
                <a:schemeClr val="dk1"/>
              </a:solidFill>
              <a:latin typeface="Arial"/>
              <a:ea typeface="Arial"/>
              <a:cs typeface="Arial"/>
            </a:endParaRPr>
          </a:p>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Strong growth: 15 new units opened, double digits organic growth in 2018-2019</a:t>
            </a:r>
            <a:endParaRPr lang="en-US" sz="900">
              <a:solidFill>
                <a:schemeClr val="dk1"/>
              </a:solidFill>
              <a:latin typeface="Arial"/>
              <a:ea typeface="Arial"/>
              <a:cs typeface="Arial"/>
              <a:sym typeface="Arial"/>
            </a:endParaRPr>
          </a:p>
        </p:txBody>
      </p:sp>
      <p:sp>
        <p:nvSpPr>
          <p:cNvPr id="224" name="Google Shape;208;p4">
            <a:extLst>
              <a:ext uri="{FF2B5EF4-FFF2-40B4-BE49-F238E27FC236}">
                <a16:creationId xmlns:a16="http://schemas.microsoft.com/office/drawing/2014/main" id="{400E0E0F-4BDB-48DF-A259-EA48B4A2F86C}"/>
              </a:ext>
            </a:extLst>
          </p:cNvPr>
          <p:cNvSpPr/>
          <p:nvPr/>
        </p:nvSpPr>
        <p:spPr>
          <a:xfrm>
            <a:off x="7976655" y="2388934"/>
            <a:ext cx="3623635"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a:solidFill>
                  <a:schemeClr val="dk1"/>
                </a:solidFill>
                <a:latin typeface="Arial"/>
                <a:cs typeface="Arial"/>
                <a:sym typeface="Arial"/>
              </a:rPr>
              <a:t>Leading player in personal assistance and individual and family sector</a:t>
            </a:r>
          </a:p>
          <a:p>
            <a:pPr marL="171450" indent="-171450">
              <a:buClr>
                <a:srgbClr val="132E57"/>
              </a:buClr>
              <a:buSzPts val="1000"/>
              <a:buFont typeface="Wingdings" panose="05000000000000000000" pitchFamily="2" charset="2"/>
              <a:buChar char="§"/>
            </a:pPr>
            <a:r>
              <a:rPr lang="en-US" sz="1000">
                <a:solidFill>
                  <a:schemeClr val="dk1"/>
                </a:solidFill>
                <a:latin typeface="Arial"/>
                <a:cs typeface="Arial"/>
                <a:sym typeface="Arial"/>
              </a:rPr>
              <a:t>Market demand for personalization is growing</a:t>
            </a:r>
          </a:p>
          <a:p>
            <a:pPr marL="171450" indent="-171450">
              <a:buClr>
                <a:srgbClr val="132E57"/>
              </a:buClr>
              <a:buSzPts val="1000"/>
              <a:buFont typeface="Wingdings" panose="05000000000000000000" pitchFamily="2" charset="2"/>
              <a:buChar char="§"/>
            </a:pPr>
            <a:r>
              <a:rPr lang="en-US" sz="1000">
                <a:solidFill>
                  <a:schemeClr val="dk1"/>
                </a:solidFill>
                <a:latin typeface="Arial"/>
                <a:cs typeface="Arial"/>
                <a:sym typeface="Arial"/>
              </a:rPr>
              <a:t>Market is expected grow annually 3-4 %</a:t>
            </a:r>
            <a:endParaRPr lang="zh-CN" altLang="en-US" sz="1000">
              <a:solidFill>
                <a:schemeClr val="dk1"/>
              </a:solidFill>
              <a:latin typeface="Arial"/>
              <a:cs typeface="Arial"/>
              <a:sym typeface="Arial"/>
            </a:endParaRPr>
          </a:p>
        </p:txBody>
      </p:sp>
      <p:sp>
        <p:nvSpPr>
          <p:cNvPr id="225" name="Google Shape;208;p4">
            <a:extLst>
              <a:ext uri="{FF2B5EF4-FFF2-40B4-BE49-F238E27FC236}">
                <a16:creationId xmlns:a16="http://schemas.microsoft.com/office/drawing/2014/main" id="{29628771-DC22-4552-AB9F-C93E94DCCDDD}"/>
              </a:ext>
            </a:extLst>
          </p:cNvPr>
          <p:cNvSpPr/>
          <p:nvPr/>
        </p:nvSpPr>
        <p:spPr>
          <a:xfrm>
            <a:off x="7976654" y="3121255"/>
            <a:ext cx="3623635"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High quality ratings (quality index of 92)</a:t>
            </a:r>
          </a:p>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Strong focus on sustainability and responsibility with own operations that compliments </a:t>
            </a:r>
            <a:r>
              <a:rPr lang="en-US" sz="1000" err="1">
                <a:solidFill>
                  <a:schemeClr val="dk1"/>
                </a:solidFill>
                <a:latin typeface="Arial"/>
                <a:ea typeface="Arial"/>
                <a:cs typeface="Arial"/>
                <a:sym typeface="Arial"/>
              </a:rPr>
              <a:t>Mehiläinen’s</a:t>
            </a:r>
            <a:r>
              <a:rPr lang="en-US" sz="1000">
                <a:solidFill>
                  <a:schemeClr val="dk1"/>
                </a:solidFill>
                <a:latin typeface="Arial"/>
                <a:ea typeface="Arial"/>
                <a:cs typeface="Arial"/>
                <a:sym typeface="Arial"/>
              </a:rPr>
              <a:t> culture</a:t>
            </a:r>
            <a:endParaRPr lang="en-US" sz="900" i="0" u="none" strike="noStrike" cap="none">
              <a:solidFill>
                <a:srgbClr val="FFFFFF"/>
              </a:solidFill>
              <a:latin typeface="Arial"/>
              <a:ea typeface="Arial"/>
              <a:cs typeface="Arial"/>
              <a:sym typeface="Arial"/>
            </a:endParaRPr>
          </a:p>
        </p:txBody>
      </p:sp>
      <p:sp>
        <p:nvSpPr>
          <p:cNvPr id="230" name="Google Shape;208;p4">
            <a:extLst>
              <a:ext uri="{FF2B5EF4-FFF2-40B4-BE49-F238E27FC236}">
                <a16:creationId xmlns:a16="http://schemas.microsoft.com/office/drawing/2014/main" id="{F6C387A6-04E7-42A5-9F44-42E942FFF3BD}"/>
              </a:ext>
            </a:extLst>
          </p:cNvPr>
          <p:cNvSpPr/>
          <p:nvPr/>
        </p:nvSpPr>
        <p:spPr>
          <a:xfrm>
            <a:off x="7976653" y="3847597"/>
            <a:ext cx="3623635"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Collaborating</a:t>
            </a:r>
            <a:r>
              <a:rPr lang="en-US" sz="1000">
                <a:solidFill>
                  <a:schemeClr val="dk1"/>
                </a:solidFill>
                <a:latin typeface="Arial"/>
                <a:ea typeface="Arial"/>
                <a:cs typeface="Arial"/>
                <a:sym typeface="Arial"/>
              </a:rPr>
              <a:t> </a:t>
            </a:r>
            <a:r>
              <a:rPr lang="en-US" sz="1000" i="0" u="none" strike="noStrike" cap="none">
                <a:solidFill>
                  <a:schemeClr val="dk1"/>
                </a:solidFill>
                <a:latin typeface="Arial"/>
                <a:ea typeface="Arial"/>
                <a:cs typeface="Arial"/>
                <a:sym typeface="Arial"/>
              </a:rPr>
              <a:t>with technology and software companies to </a:t>
            </a:r>
            <a:r>
              <a:rPr lang="en-US" sz="1000">
                <a:solidFill>
                  <a:schemeClr val="dk1"/>
                </a:solidFill>
                <a:latin typeface="Arial"/>
                <a:ea typeface="Arial"/>
                <a:cs typeface="Arial"/>
                <a:sym typeface="Arial"/>
              </a:rPr>
              <a:t>finding new solutions</a:t>
            </a:r>
          </a:p>
          <a:p>
            <a:pPr marL="171450" indent="-171450">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Extensive adapter of motion sensors, alarms and other assisting technologies </a:t>
            </a:r>
            <a:endParaRPr lang="en-US" sz="900" i="0" u="none" strike="noStrike" cap="none">
              <a:solidFill>
                <a:srgbClr val="FFFFFF"/>
              </a:solidFill>
              <a:latin typeface="Arial"/>
              <a:ea typeface="Arial"/>
              <a:cs typeface="Arial"/>
              <a:sym typeface="Arial"/>
            </a:endParaRPr>
          </a:p>
        </p:txBody>
      </p:sp>
      <p:sp>
        <p:nvSpPr>
          <p:cNvPr id="231" name="Google Shape;226;p5">
            <a:extLst>
              <a:ext uri="{FF2B5EF4-FFF2-40B4-BE49-F238E27FC236}">
                <a16:creationId xmlns:a16="http://schemas.microsoft.com/office/drawing/2014/main" id="{E336A73E-9798-4E4A-AE24-F577BA677D5A}"/>
              </a:ext>
            </a:extLst>
          </p:cNvPr>
          <p:cNvSpPr/>
          <p:nvPr/>
        </p:nvSpPr>
        <p:spPr>
          <a:xfrm>
            <a:off x="3201153" y="1627388"/>
            <a:ext cx="2393312" cy="1919438"/>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marR="0" lvl="0" indent="-171450" algn="l" rtl="0">
              <a:lnSpc>
                <a:spcPct val="100000"/>
              </a:lnSpc>
              <a:spcBef>
                <a:spcPts val="0"/>
              </a:spcBef>
              <a:spcAft>
                <a:spcPts val="400"/>
              </a:spcAft>
              <a:buClr>
                <a:srgbClr val="132E57"/>
              </a:buClr>
              <a:buSzPts val="1000"/>
              <a:buFont typeface="Wingdings" panose="05000000000000000000" pitchFamily="2" charset="2"/>
              <a:buChar char="§"/>
            </a:pPr>
            <a:r>
              <a:rPr lang="en-GB" sz="1000" b="0" i="0" u="none" strike="noStrike" cap="none">
                <a:solidFill>
                  <a:srgbClr val="000000"/>
                </a:solidFill>
                <a:latin typeface="Arial"/>
                <a:ea typeface="Arial"/>
                <a:cs typeface="Arial"/>
                <a:sym typeface="Arial"/>
              </a:rPr>
              <a:t>Top 3 shareholders: </a:t>
            </a:r>
            <a:r>
              <a:rPr lang="en-GB" sz="1000" b="0" i="0" u="none" strike="noStrike" cap="none" err="1">
                <a:solidFill>
                  <a:srgbClr val="000000"/>
                </a:solidFill>
                <a:latin typeface="Arial"/>
                <a:ea typeface="Arial"/>
                <a:cs typeface="Arial"/>
                <a:sym typeface="Arial"/>
              </a:rPr>
              <a:t>Impilo</a:t>
            </a:r>
            <a:r>
              <a:rPr lang="en-GB" sz="1000" b="0" i="0" u="none" strike="noStrike" cap="none">
                <a:solidFill>
                  <a:srgbClr val="000000"/>
                </a:solidFill>
                <a:latin typeface="Arial"/>
                <a:ea typeface="Arial"/>
                <a:cs typeface="Arial"/>
                <a:sym typeface="Arial"/>
              </a:rPr>
              <a:t> Care AB (20.2 %), Air Syndication SCA (11.6 %) and UBS AG London Branc</a:t>
            </a:r>
            <a:r>
              <a:rPr lang="en-GB" sz="1000">
                <a:solidFill>
                  <a:srgbClr val="000000"/>
                </a:solidFill>
                <a:latin typeface="Arial"/>
                <a:ea typeface="Arial"/>
                <a:cs typeface="Arial"/>
                <a:sym typeface="Arial"/>
              </a:rPr>
              <a:t>h (9.7 %)</a:t>
            </a:r>
            <a:endParaRPr lang="en-GB" sz="10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400"/>
              </a:spcAft>
              <a:buClr>
                <a:srgbClr val="132E57"/>
              </a:buClr>
              <a:buSzPts val="1000"/>
              <a:buFont typeface="Wingdings" panose="05000000000000000000" pitchFamily="2" charset="2"/>
              <a:buChar char="§"/>
            </a:pPr>
            <a:r>
              <a:rPr lang="en-GB" sz="1000">
                <a:solidFill>
                  <a:srgbClr val="000000"/>
                </a:solidFill>
                <a:latin typeface="Arial"/>
                <a:ea typeface="Arial"/>
                <a:cs typeface="Arial"/>
                <a:sym typeface="Arial"/>
              </a:rPr>
              <a:t>Shareholder base is quite </a:t>
            </a:r>
            <a:r>
              <a:rPr lang="en-GB" sz="1000" err="1">
                <a:solidFill>
                  <a:srgbClr val="000000"/>
                </a:solidFill>
                <a:latin typeface="Arial"/>
                <a:ea typeface="Arial"/>
                <a:cs typeface="Arial"/>
                <a:sym typeface="Arial"/>
              </a:rPr>
              <a:t>concen-trated</a:t>
            </a:r>
            <a:r>
              <a:rPr lang="en-GB" sz="1000">
                <a:solidFill>
                  <a:srgbClr val="000000"/>
                </a:solidFill>
                <a:latin typeface="Arial"/>
                <a:ea typeface="Arial"/>
                <a:cs typeface="Arial"/>
                <a:sym typeface="Arial"/>
              </a:rPr>
              <a:t>, need to attract and listen to the majority owners.</a:t>
            </a:r>
          </a:p>
          <a:p>
            <a:pPr marL="171450" marR="0" lvl="0" indent="-171450" algn="l" rtl="0">
              <a:lnSpc>
                <a:spcPct val="100000"/>
              </a:lnSpc>
              <a:spcBef>
                <a:spcPts val="0"/>
              </a:spcBef>
              <a:spcAft>
                <a:spcPts val="400"/>
              </a:spcAft>
              <a:buClr>
                <a:srgbClr val="132E57"/>
              </a:buClr>
              <a:buSzPts val="1000"/>
              <a:buFont typeface="Wingdings" panose="05000000000000000000" pitchFamily="2" charset="2"/>
              <a:buChar char="§"/>
            </a:pPr>
            <a:r>
              <a:rPr lang="en-GB" sz="1000" b="0" i="0" u="none" strike="noStrike" cap="none">
                <a:solidFill>
                  <a:srgbClr val="000000"/>
                </a:solidFill>
                <a:latin typeface="Arial"/>
                <a:ea typeface="Arial"/>
                <a:cs typeface="Arial"/>
                <a:sym typeface="Arial"/>
              </a:rPr>
              <a:t>To mi</a:t>
            </a:r>
            <a:r>
              <a:rPr lang="en-GB" sz="1000">
                <a:solidFill>
                  <a:srgbClr val="000000"/>
                </a:solidFill>
                <a:latin typeface="Arial"/>
                <a:ea typeface="Arial"/>
                <a:cs typeface="Arial"/>
                <a:sym typeface="Arial"/>
              </a:rPr>
              <a:t>tigate interloper risk, we recommend getting </a:t>
            </a:r>
            <a:r>
              <a:rPr lang="en-GB" sz="1000" b="0" i="0" u="none" strike="noStrike" cap="none">
                <a:solidFill>
                  <a:srgbClr val="000000"/>
                </a:solidFill>
                <a:latin typeface="Arial"/>
                <a:ea typeface="Arial"/>
                <a:cs typeface="Arial"/>
                <a:sym typeface="Arial"/>
              </a:rPr>
              <a:t>as many major owners on board as possible (i</a:t>
            </a:r>
            <a:r>
              <a:rPr lang="en-GB" sz="1000">
                <a:solidFill>
                  <a:srgbClr val="000000"/>
                </a:solidFill>
                <a:latin typeface="Arial"/>
                <a:ea typeface="Arial"/>
                <a:cs typeface="Arial"/>
                <a:sym typeface="Arial"/>
              </a:rPr>
              <a:t>.e. top 5) </a:t>
            </a:r>
            <a:r>
              <a:rPr lang="en-GB" sz="1000" b="0" i="0" u="none" strike="noStrike" cap="none">
                <a:solidFill>
                  <a:srgbClr val="000000"/>
                </a:solidFill>
                <a:latin typeface="Arial"/>
                <a:ea typeface="Arial"/>
                <a:cs typeface="Arial"/>
                <a:sym typeface="Arial"/>
              </a:rPr>
              <a:t>before launching the offer</a:t>
            </a:r>
          </a:p>
        </p:txBody>
      </p:sp>
      <p:sp>
        <p:nvSpPr>
          <p:cNvPr id="232" name="Google Shape;181;p2">
            <a:extLst>
              <a:ext uri="{FF2B5EF4-FFF2-40B4-BE49-F238E27FC236}">
                <a16:creationId xmlns:a16="http://schemas.microsoft.com/office/drawing/2014/main" id="{FF44B64B-762F-405A-8FE0-FFCD30A62BDD}"/>
              </a:ext>
            </a:extLst>
          </p:cNvPr>
          <p:cNvSpPr/>
          <p:nvPr/>
        </p:nvSpPr>
        <p:spPr>
          <a:xfrm>
            <a:off x="5910351" y="4943718"/>
            <a:ext cx="1409202" cy="756000"/>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Strategic bidders</a:t>
            </a:r>
            <a:endParaRPr sz="1000" b="0" i="0" u="none" strike="noStrike" cap="none">
              <a:solidFill>
                <a:schemeClr val="bg1"/>
              </a:solidFill>
              <a:latin typeface="Arial"/>
              <a:ea typeface="Arial"/>
              <a:cs typeface="Arial"/>
              <a:sym typeface="Arial"/>
            </a:endParaRPr>
          </a:p>
        </p:txBody>
      </p:sp>
      <p:sp>
        <p:nvSpPr>
          <p:cNvPr id="233" name="Google Shape;181;p2">
            <a:extLst>
              <a:ext uri="{FF2B5EF4-FFF2-40B4-BE49-F238E27FC236}">
                <a16:creationId xmlns:a16="http://schemas.microsoft.com/office/drawing/2014/main" id="{82F4F276-1B28-4AA7-B2D5-CCB3B3125554}"/>
              </a:ext>
            </a:extLst>
          </p:cNvPr>
          <p:cNvSpPr/>
          <p:nvPr/>
        </p:nvSpPr>
        <p:spPr>
          <a:xfrm>
            <a:off x="5910351" y="5755844"/>
            <a:ext cx="1409202" cy="756000"/>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Financial bidders</a:t>
            </a:r>
            <a:endParaRPr sz="1000" b="0" i="0" u="none" strike="noStrike" cap="none">
              <a:solidFill>
                <a:schemeClr val="bg1"/>
              </a:solidFill>
              <a:latin typeface="Arial"/>
              <a:ea typeface="Arial"/>
              <a:cs typeface="Arial"/>
              <a:sym typeface="Arial"/>
            </a:endParaRPr>
          </a:p>
        </p:txBody>
      </p:sp>
      <p:sp>
        <p:nvSpPr>
          <p:cNvPr id="234" name="Google Shape;208;p4">
            <a:extLst>
              <a:ext uri="{FF2B5EF4-FFF2-40B4-BE49-F238E27FC236}">
                <a16:creationId xmlns:a16="http://schemas.microsoft.com/office/drawing/2014/main" id="{4F9B8F6D-16A0-4C17-B064-694F417F7E2A}"/>
              </a:ext>
            </a:extLst>
          </p:cNvPr>
          <p:cNvSpPr/>
          <p:nvPr/>
        </p:nvSpPr>
        <p:spPr>
          <a:xfrm>
            <a:off x="7451063" y="4946400"/>
            <a:ext cx="4149226" cy="753317"/>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marR="0" lvl="0" indent="-171450" algn="l" defTabSz="914400" rtl="0" eaLnBrk="1" fontAlgn="auto" latinLnBrk="0" hangingPunct="1">
              <a:lnSpc>
                <a:spcPct val="100000"/>
              </a:lnSpc>
              <a:spcBef>
                <a:spcPts val="0"/>
              </a:spcBef>
              <a:spcAft>
                <a:spcPts val="400"/>
              </a:spcAft>
              <a:buClr>
                <a:srgbClr val="132E57"/>
              </a:buClr>
              <a:buSzPts val="1000"/>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Arial"/>
                <a:ea typeface="Arial"/>
                <a:cs typeface="Arial"/>
                <a:sym typeface="Arial"/>
              </a:rPr>
              <a:t>Humana’s strong position in Sweden is attractive to other Swedish and Nordic operators. </a:t>
            </a:r>
          </a:p>
          <a:p>
            <a:pPr marL="171450" marR="0" lvl="0" indent="-171450" algn="l" defTabSz="914400" rtl="0" eaLnBrk="1" fontAlgn="auto" latinLnBrk="0" hangingPunct="1">
              <a:lnSpc>
                <a:spcPct val="100000"/>
              </a:lnSpc>
              <a:spcBef>
                <a:spcPts val="0"/>
              </a:spcBef>
              <a:spcAft>
                <a:spcPts val="400"/>
              </a:spcAft>
              <a:buClr>
                <a:srgbClr val="132E57"/>
              </a:buClr>
              <a:buSzPts val="1000"/>
              <a:buFont typeface="Wingdings" panose="05000000000000000000" pitchFamily="2" charset="2"/>
              <a:buChar char="§"/>
              <a:tabLst/>
              <a:defRPr/>
            </a:pPr>
            <a:r>
              <a:rPr lang="en-US" sz="1000">
                <a:solidFill>
                  <a:prstClr val="black"/>
                </a:solidFill>
                <a:latin typeface="Arial"/>
                <a:ea typeface="Arial"/>
                <a:cs typeface="Arial"/>
                <a:sym typeface="Arial"/>
              </a:rPr>
              <a:t>Also international players maybe interested in expansion to the Nordic system that experiencing increasing shares of privatization.</a:t>
            </a:r>
          </a:p>
        </p:txBody>
      </p:sp>
      <p:sp>
        <p:nvSpPr>
          <p:cNvPr id="235" name="Google Shape;208;p4">
            <a:extLst>
              <a:ext uri="{FF2B5EF4-FFF2-40B4-BE49-F238E27FC236}">
                <a16:creationId xmlns:a16="http://schemas.microsoft.com/office/drawing/2014/main" id="{B7751769-963E-4707-98F8-A78FA8E36034}"/>
              </a:ext>
            </a:extLst>
          </p:cNvPr>
          <p:cNvSpPr/>
          <p:nvPr/>
        </p:nvSpPr>
        <p:spPr>
          <a:xfrm>
            <a:off x="7451063" y="5755844"/>
            <a:ext cx="4149225" cy="756000"/>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171450" indent="-171450">
              <a:spcAft>
                <a:spcPts val="600"/>
              </a:spcAft>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Due to the current market value of Humana, and little upside implied by multiples and DCF, financial bidders are most likely to pass Humana.</a:t>
            </a:r>
          </a:p>
        </p:txBody>
      </p:sp>
      <p:graphicFrame>
        <p:nvGraphicFramePr>
          <p:cNvPr id="26" name="Chart 25">
            <a:extLst>
              <a:ext uri="{FF2B5EF4-FFF2-40B4-BE49-F238E27FC236}">
                <a16:creationId xmlns:a16="http://schemas.microsoft.com/office/drawing/2014/main" id="{FD66CAEE-A879-45DA-81F7-1282F320A9F0}"/>
              </a:ext>
            </a:extLst>
          </p:cNvPr>
          <p:cNvGraphicFramePr>
            <a:graphicFrameLocks/>
          </p:cNvGraphicFramePr>
          <p:nvPr>
            <p:extLst>
              <p:ext uri="{D42A27DB-BD31-4B8C-83A1-F6EECF244321}">
                <p14:modId xmlns:p14="http://schemas.microsoft.com/office/powerpoint/2010/main" val="2603250420"/>
              </p:ext>
            </p:extLst>
          </p:nvPr>
        </p:nvGraphicFramePr>
        <p:xfrm>
          <a:off x="491955" y="1614405"/>
          <a:ext cx="2709198" cy="1919438"/>
        </p:xfrm>
        <a:graphic>
          <a:graphicData uri="http://schemas.openxmlformats.org/drawingml/2006/chart">
            <c:chart xmlns:c="http://schemas.openxmlformats.org/drawingml/2006/chart" xmlns:r="http://schemas.openxmlformats.org/officeDocument/2006/relationships" r:id="rId3"/>
          </a:graphicData>
        </a:graphic>
      </p:graphicFrame>
      <p:sp>
        <p:nvSpPr>
          <p:cNvPr id="28" name="Slide Number Placeholder 15">
            <a:extLst>
              <a:ext uri="{FF2B5EF4-FFF2-40B4-BE49-F238E27FC236}">
                <a16:creationId xmlns:a16="http://schemas.microsoft.com/office/drawing/2014/main" id="{990B87AD-FEB8-4612-BE1A-EFCCCB76A68E}"/>
              </a:ext>
            </a:extLst>
          </p:cNvPr>
          <p:cNvSpPr>
            <a:spLocks noGrp="1"/>
          </p:cNvSpPr>
          <p:nvPr>
            <p:ph type="sldNum" sz="quarter" idx="12"/>
          </p:nvPr>
        </p:nvSpPr>
        <p:spPr>
          <a:xfrm>
            <a:off x="8857088" y="6525760"/>
            <a:ext cx="2743200" cy="365125"/>
          </a:xfrm>
        </p:spPr>
        <p:txBody>
          <a:bodyPr/>
          <a:lstStyle/>
          <a:p>
            <a:fld id="{BEF222B1-1816-4E47-8380-83CE4F0314E4}" type="slidenum">
              <a:rPr lang="en-US" smtClean="0"/>
              <a:t>20</a:t>
            </a:fld>
            <a:endParaRPr lang="en-US"/>
          </a:p>
        </p:txBody>
      </p:sp>
      <p:pic>
        <p:nvPicPr>
          <p:cNvPr id="13" name="Picture 12">
            <a:extLst>
              <a:ext uri="{FF2B5EF4-FFF2-40B4-BE49-F238E27FC236}">
                <a16:creationId xmlns:a16="http://schemas.microsoft.com/office/drawing/2014/main" id="{6ED3E8C8-8A7D-4E3B-A648-3AFF1A095DCE}"/>
              </a:ext>
            </a:extLst>
          </p:cNvPr>
          <p:cNvPicPr>
            <a:picLocks noChangeAspect="1"/>
          </p:cNvPicPr>
          <p:nvPr/>
        </p:nvPicPr>
        <p:blipFill>
          <a:blip r:embed="rId4"/>
          <a:stretch>
            <a:fillRect/>
          </a:stretch>
        </p:blipFill>
        <p:spPr>
          <a:xfrm>
            <a:off x="491955" y="4047867"/>
            <a:ext cx="3412841" cy="2464157"/>
          </a:xfrm>
          <a:prstGeom prst="rect">
            <a:avLst/>
          </a:prstGeom>
        </p:spPr>
      </p:pic>
      <p:sp>
        <p:nvSpPr>
          <p:cNvPr id="2" name="Google Shape;226;p5">
            <a:extLst>
              <a:ext uri="{FF2B5EF4-FFF2-40B4-BE49-F238E27FC236}">
                <a16:creationId xmlns:a16="http://schemas.microsoft.com/office/drawing/2014/main" id="{125A15CE-07F1-4DF9-9E5B-607E1F86B7BA}"/>
              </a:ext>
            </a:extLst>
          </p:cNvPr>
          <p:cNvSpPr/>
          <p:nvPr/>
        </p:nvSpPr>
        <p:spPr>
          <a:xfrm>
            <a:off x="3201153" y="4047687"/>
            <a:ext cx="2393312" cy="2464157"/>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buClr>
                <a:srgbClr val="000000"/>
              </a:buClr>
              <a:buSzPts val="1000"/>
            </a:pPr>
            <a:r>
              <a:rPr lang="en-GB" sz="1000" b="0" i="0" u="none" strike="noStrike" cap="none">
                <a:solidFill>
                  <a:srgbClr val="000000"/>
                </a:solidFill>
                <a:latin typeface="Arial"/>
                <a:ea typeface="Arial"/>
                <a:cs typeface="Arial"/>
                <a:sym typeface="Arial"/>
              </a:rPr>
              <a:t>Our</a:t>
            </a:r>
            <a:r>
              <a:rPr lang="en-GB" sz="1000">
                <a:solidFill>
                  <a:srgbClr val="000000"/>
                </a:solidFill>
                <a:latin typeface="Arial"/>
                <a:ea typeface="Arial"/>
                <a:cs typeface="Arial"/>
                <a:sym typeface="Arial"/>
              </a:rPr>
              <a:t> analysis suggests that the valuation of Humana is roughly somewhere in between SEK 5 100m to 10 000m based on the DCF analysis, accounting for the EUR 5m yearly cost synergies in the higher end. We also recognize that the higher end of that spectrum is based on highly optimistic assumptions and should not be taken at face value.</a:t>
            </a:r>
          </a:p>
          <a:p>
            <a:pPr marR="0" lvl="0" algn="l" rtl="0">
              <a:lnSpc>
                <a:spcPct val="100000"/>
              </a:lnSpc>
              <a:spcBef>
                <a:spcPts val="0"/>
              </a:spcBef>
              <a:spcAft>
                <a:spcPts val="0"/>
              </a:spcAft>
              <a:buClr>
                <a:srgbClr val="000000"/>
              </a:buClr>
              <a:buSzPts val="1000"/>
            </a:pPr>
            <a:endParaRPr lang="en-GB" sz="1000" b="0" i="0" u="none" strike="noStrike" cap="none">
              <a:solidFill>
                <a:srgbClr val="000000"/>
              </a:solidFill>
              <a:latin typeface="Arial"/>
              <a:ea typeface="Arial"/>
              <a:cs typeface="Arial"/>
              <a:sym typeface="Arial"/>
            </a:endParaRPr>
          </a:p>
          <a:p>
            <a:pPr>
              <a:buClr>
                <a:srgbClr val="000000"/>
              </a:buClr>
              <a:buSzPts val="1000"/>
            </a:pPr>
            <a:r>
              <a:rPr lang="en-GB" sz="1000">
                <a:solidFill>
                  <a:srgbClr val="000000"/>
                </a:solidFill>
                <a:latin typeface="Arial"/>
                <a:ea typeface="Arial"/>
                <a:cs typeface="Arial"/>
                <a:sym typeface="Arial"/>
              </a:rPr>
              <a:t>Based on our multiples analysis the fair valuation of Humana is something in between SEK 5 500m to 7 500m.</a:t>
            </a:r>
            <a:endParaRPr lang="en-GB" sz="1000" b="0" i="0" u="none" strike="noStrike" cap="none">
              <a:solidFill>
                <a:srgbClr val="000000"/>
              </a:solidFill>
              <a:latin typeface="Arial"/>
              <a:ea typeface="Arial"/>
              <a:cs typeface="Arial"/>
            </a:endParaRPr>
          </a:p>
        </p:txBody>
      </p:sp>
      <p:sp>
        <p:nvSpPr>
          <p:cNvPr id="14" name="TextBox 13">
            <a:extLst>
              <a:ext uri="{FF2B5EF4-FFF2-40B4-BE49-F238E27FC236}">
                <a16:creationId xmlns:a16="http://schemas.microsoft.com/office/drawing/2014/main" id="{0902E923-5209-4F0E-8E04-CA43C4BB6D77}"/>
              </a:ext>
            </a:extLst>
          </p:cNvPr>
          <p:cNvSpPr txBox="1"/>
          <p:nvPr/>
        </p:nvSpPr>
        <p:spPr>
          <a:xfrm>
            <a:off x="521208" y="6592185"/>
            <a:ext cx="3730752" cy="215444"/>
          </a:xfrm>
          <a:prstGeom prst="rect">
            <a:avLst/>
          </a:prstGeom>
          <a:noFill/>
        </p:spPr>
        <p:txBody>
          <a:bodyPr wrap="square" rtlCol="0">
            <a:spAutoFit/>
          </a:bodyPr>
          <a:lstStyle/>
          <a:p>
            <a:r>
              <a:rPr lang="fi-FI" sz="800" err="1">
                <a:latin typeface="Arial" panose="020B0604020202020204" pitchFamily="34" charset="0"/>
                <a:cs typeface="Arial" panose="020B0604020202020204" pitchFamily="34" charset="0"/>
              </a:rPr>
              <a:t>Sources</a:t>
            </a:r>
            <a:r>
              <a:rPr lang="fi-FI" sz="800">
                <a:latin typeface="Arial" panose="020B0604020202020204" pitchFamily="34" charset="0"/>
                <a:cs typeface="Arial" panose="020B0604020202020204" pitchFamily="34" charset="0"/>
              </a:rPr>
              <a:t>: Humana </a:t>
            </a:r>
            <a:r>
              <a:rPr lang="fi-FI" sz="800" err="1">
                <a:latin typeface="Arial" panose="020B0604020202020204" pitchFamily="34" charset="0"/>
                <a:cs typeface="Arial" panose="020B0604020202020204" pitchFamily="34" charset="0"/>
              </a:rPr>
              <a:t>annual</a:t>
            </a:r>
            <a:r>
              <a:rPr lang="fi-FI" sz="800">
                <a:latin typeface="Arial" panose="020B0604020202020204" pitchFamily="34" charset="0"/>
                <a:cs typeface="Arial" panose="020B0604020202020204" pitchFamily="34" charset="0"/>
              </a:rPr>
              <a:t> </a:t>
            </a:r>
            <a:r>
              <a:rPr lang="fi-FI" sz="800" err="1">
                <a:latin typeface="Arial" panose="020B0604020202020204" pitchFamily="34" charset="0"/>
                <a:cs typeface="Arial" panose="020B0604020202020204" pitchFamily="34" charset="0"/>
              </a:rPr>
              <a:t>report</a:t>
            </a:r>
            <a:r>
              <a:rPr lang="fi-FI" sz="800">
                <a:latin typeface="Arial" panose="020B0604020202020204" pitchFamily="34" charset="0"/>
                <a:cs typeface="Arial" panose="020B0604020202020204" pitchFamily="34" charset="0"/>
              </a:rPr>
              <a:t> 2018 and 2019, Humana </a:t>
            </a:r>
            <a:r>
              <a:rPr lang="fi-FI" sz="800" err="1">
                <a:latin typeface="Arial" panose="020B0604020202020204" pitchFamily="34" charset="0"/>
                <a:cs typeface="Arial" panose="020B0604020202020204" pitchFamily="34" charset="0"/>
              </a:rPr>
              <a:t>website</a:t>
            </a:r>
            <a:endParaRPr lang="en-US" sz="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2990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6A2767-8635-49EB-BD47-4AC64F873AC4}"/>
              </a:ext>
            </a:extLst>
          </p:cNvPr>
          <p:cNvPicPr>
            <a:picLocks noChangeAspect="1"/>
          </p:cNvPicPr>
          <p:nvPr/>
        </p:nvPicPr>
        <p:blipFill rotWithShape="1">
          <a:blip r:embed="rId2"/>
          <a:srcRect l="24388" r="28994"/>
          <a:stretch/>
        </p:blipFill>
        <p:spPr>
          <a:xfrm>
            <a:off x="254000" y="173652"/>
            <a:ext cx="8671844" cy="651069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5" name="Picture 4">
            <a:extLst>
              <a:ext uri="{FF2B5EF4-FFF2-40B4-BE49-F238E27FC236}">
                <a16:creationId xmlns:a16="http://schemas.microsoft.com/office/drawing/2014/main" id="{FA4627F2-5C6C-4251-9BCE-9BD4D12C49FD}"/>
              </a:ext>
            </a:extLst>
          </p:cNvPr>
          <p:cNvPicPr>
            <a:picLocks noChangeAspect="1"/>
          </p:cNvPicPr>
          <p:nvPr/>
        </p:nvPicPr>
        <p:blipFill rotWithShape="1">
          <a:blip r:embed="rId3"/>
          <a:srcRect l="92" r="-3" b="-3"/>
          <a:stretch/>
        </p:blipFill>
        <p:spPr>
          <a:xfrm>
            <a:off x="5856099" y="173652"/>
            <a:ext cx="6081901" cy="6510695"/>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
        <p:nvSpPr>
          <p:cNvPr id="7" name="Rectangle 6">
            <a:extLst>
              <a:ext uri="{FF2B5EF4-FFF2-40B4-BE49-F238E27FC236}">
                <a16:creationId xmlns:a16="http://schemas.microsoft.com/office/drawing/2014/main" id="{388A0BB7-30CB-4497-99C3-37A8B0FF09DD}"/>
              </a:ext>
            </a:extLst>
          </p:cNvPr>
          <p:cNvSpPr/>
          <p:nvPr/>
        </p:nvSpPr>
        <p:spPr>
          <a:xfrm>
            <a:off x="591711" y="6086765"/>
            <a:ext cx="11008578" cy="46643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75000"/>
                  </a:schemeClr>
                </a:solidFill>
                <a:latin typeface="Arial" panose="020B0604020202020204" pitchFamily="34" charset="0"/>
                <a:cs typeface="Arial" panose="020B0604020202020204" pitchFamily="34" charset="0"/>
              </a:rPr>
              <a:t>Case assignment – Mergers and Acquisitions (Aalto University School of Business) </a:t>
            </a:r>
          </a:p>
        </p:txBody>
      </p:sp>
    </p:spTree>
    <p:extLst>
      <p:ext uri="{BB962C8B-B14F-4D97-AF65-F5344CB8AC3E}">
        <p14:creationId xmlns:p14="http://schemas.microsoft.com/office/powerpoint/2010/main" val="348326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6" name="Google Shape;226;p5"/>
          <p:cNvSpPr/>
          <p:nvPr/>
        </p:nvSpPr>
        <p:spPr>
          <a:xfrm>
            <a:off x="491957" y="1654412"/>
            <a:ext cx="5103063" cy="1911434"/>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marR="0" lvl="0" indent="-171450" algn="l" defTabSz="914400" rtl="0" eaLnBrk="1" fontAlgn="auto" latinLnBrk="0" hangingPunct="1">
              <a:lnSpc>
                <a:spcPct val="100000"/>
              </a:lnSpc>
              <a:spcBef>
                <a:spcPts val="0"/>
              </a:spcBef>
              <a:spcAft>
                <a:spcPts val="400"/>
              </a:spcAft>
              <a:buClr>
                <a:srgbClr val="132E57"/>
              </a:buClr>
              <a:buSzPts val="1000"/>
              <a:buFont typeface="Wingdings" panose="05000000000000000000" pitchFamily="2" charset="2"/>
              <a:buChar char="§"/>
              <a:tabLst/>
              <a:defRPr/>
            </a:pPr>
            <a:r>
              <a:rPr kumimoji="0" lang="en-US" sz="1000" b="0" i="0" u="none" strike="noStrike" kern="1200" cap="none" spc="0" normalizeH="0" baseline="0" noProof="0">
                <a:ln>
                  <a:noFill/>
                </a:ln>
                <a:solidFill>
                  <a:srgbClr val="000000"/>
                </a:solidFill>
                <a:effectLst/>
                <a:uLnTx/>
                <a:uFillTx/>
                <a:latin typeface="Arial"/>
                <a:ea typeface="Arial"/>
                <a:cs typeface="Arial"/>
                <a:sym typeface="Arial"/>
              </a:rPr>
              <a:t>Humana is a leading Nordic care company providing services within individual and family care, personal assistance, elderly</a:t>
            </a:r>
            <a:r>
              <a:rPr lang="en-US" sz="1000">
                <a:solidFill>
                  <a:srgbClr val="000000"/>
                </a:solidFill>
                <a:latin typeface="Arial"/>
                <a:ea typeface="Arial"/>
                <a:cs typeface="Arial"/>
                <a:sym typeface="Arial"/>
              </a:rPr>
              <a:t> </a:t>
            </a:r>
            <a:r>
              <a:rPr kumimoji="0" lang="en-US" sz="1000" b="0" i="0" u="none" strike="noStrike" kern="1200" cap="none" spc="0" normalizeH="0" baseline="0" noProof="0">
                <a:ln>
                  <a:noFill/>
                </a:ln>
                <a:solidFill>
                  <a:srgbClr val="000000"/>
                </a:solidFill>
                <a:effectLst/>
                <a:uLnTx/>
                <a:uFillTx/>
                <a:latin typeface="Arial"/>
                <a:ea typeface="Arial"/>
                <a:cs typeface="Arial"/>
                <a:sym typeface="Arial"/>
              </a:rPr>
              <a:t>care and special service housing in accordance with LSS.</a:t>
            </a:r>
          </a:p>
          <a:p>
            <a:pPr marL="171450" indent="-171450">
              <a:spcAft>
                <a:spcPts val="600"/>
              </a:spcAft>
              <a:buClr>
                <a:srgbClr val="132E57"/>
              </a:buClr>
              <a:buSzPts val="1000"/>
              <a:buFont typeface="Wingdings" panose="05000000000000000000" pitchFamily="2" charset="2"/>
              <a:buChar char="§"/>
            </a:pPr>
            <a:r>
              <a:rPr lang="en-US" sz="1000">
                <a:latin typeface="Arial"/>
                <a:cs typeface="Arial"/>
                <a:sym typeface="Arial"/>
              </a:rPr>
              <a:t>Revenue of SEK 7 467 million and operating profit of SEK 369 million in 2019.</a:t>
            </a:r>
            <a:endParaRPr lang="en-US" sz="1000">
              <a:latin typeface="Arial"/>
              <a:cs typeface="Arial"/>
            </a:endParaRPr>
          </a:p>
          <a:p>
            <a:pPr marL="171450" marR="0" lvl="0" indent="-171450" algn="l" defTabSz="914400" rtl="0" eaLnBrk="1" fontAlgn="auto" latinLnBrk="0" hangingPunct="1">
              <a:lnSpc>
                <a:spcPct val="100000"/>
              </a:lnSpc>
              <a:spcBef>
                <a:spcPts val="0"/>
              </a:spcBef>
              <a:spcAft>
                <a:spcPts val="400"/>
              </a:spcAft>
              <a:buClr>
                <a:srgbClr val="132E57"/>
              </a:buClr>
              <a:buSzPts val="1000"/>
              <a:buFont typeface="Wingdings" panose="05000000000000000000" pitchFamily="2" charset="2"/>
              <a:buChar char="§"/>
              <a:tabLst/>
              <a:defRPr/>
            </a:pPr>
            <a:r>
              <a:rPr lang="en-US" sz="1000">
                <a:solidFill>
                  <a:srgbClr val="000000"/>
                </a:solidFill>
                <a:latin typeface="Arial"/>
                <a:ea typeface="Arial"/>
                <a:cs typeface="Arial"/>
                <a:sym typeface="Arial"/>
              </a:rPr>
              <a:t>Majority of Humana’s business is in Sweden (73 %) with strong focus on individual and family, and personal assistance (#1 in the Nordics)</a:t>
            </a:r>
            <a:endParaRPr lang="en-US" sz="1000">
              <a:solidFill>
                <a:srgbClr val="000000"/>
              </a:solidFill>
              <a:latin typeface="Arial"/>
              <a:ea typeface="Arial"/>
              <a:cs typeface="Arial"/>
            </a:endParaRPr>
          </a:p>
          <a:p>
            <a:pPr marL="171450" indent="-171450">
              <a:spcAft>
                <a:spcPts val="400"/>
              </a:spcAft>
              <a:buClr>
                <a:srgbClr val="132E57"/>
              </a:buClr>
              <a:buSzPts val="1000"/>
              <a:buFont typeface="Wingdings" panose="05000000000000000000" pitchFamily="2" charset="2"/>
              <a:buChar char="§"/>
              <a:defRPr/>
            </a:pPr>
            <a:r>
              <a:rPr lang="en-US" sz="1000">
                <a:solidFill>
                  <a:srgbClr val="000000"/>
                </a:solidFill>
                <a:latin typeface="Arial"/>
                <a:ea typeface="Arial"/>
                <a:cs typeface="Arial"/>
                <a:sym typeface="Arial"/>
              </a:rPr>
              <a:t>The company has strong eldercare business in Finland with over 160 units and late double digit growth (over 20 % both 2018 and 2019).</a:t>
            </a:r>
            <a:endParaRPr lang="en-US" sz="1000">
              <a:solidFill>
                <a:srgbClr val="000000"/>
              </a:solidFill>
              <a:latin typeface="Arial"/>
              <a:ea typeface="Arial"/>
              <a:cs typeface="Arial"/>
            </a:endParaRPr>
          </a:p>
          <a:p>
            <a:pPr marL="171450" marR="0" lvl="0" indent="-171450" algn="l" defTabSz="914400" rtl="0" eaLnBrk="1" fontAlgn="auto" latinLnBrk="0" hangingPunct="1">
              <a:lnSpc>
                <a:spcPct val="100000"/>
              </a:lnSpc>
              <a:spcBef>
                <a:spcPts val="0"/>
              </a:spcBef>
              <a:spcAft>
                <a:spcPts val="400"/>
              </a:spcAft>
              <a:buClr>
                <a:srgbClr val="132E57"/>
              </a:buClr>
              <a:buSzPts val="1000"/>
              <a:buFont typeface="Wingdings" panose="05000000000000000000" pitchFamily="2" charset="2"/>
              <a:buChar char="§"/>
              <a:tabLst/>
              <a:defRPr/>
            </a:pPr>
            <a:r>
              <a:rPr lang="en-US" sz="1000">
                <a:solidFill>
                  <a:srgbClr val="000000"/>
                </a:solidFill>
                <a:latin typeface="Arial"/>
                <a:ea typeface="Arial"/>
                <a:cs typeface="Arial"/>
                <a:sym typeface="Arial"/>
              </a:rPr>
              <a:t>A good cultural and strategic fit for </a:t>
            </a:r>
            <a:r>
              <a:rPr lang="en-US" sz="1000" err="1">
                <a:solidFill>
                  <a:srgbClr val="000000"/>
                </a:solidFill>
                <a:latin typeface="Arial"/>
                <a:ea typeface="Arial"/>
                <a:cs typeface="Arial"/>
                <a:sym typeface="Arial"/>
              </a:rPr>
              <a:t>Mehiläinen</a:t>
            </a:r>
            <a:r>
              <a:rPr lang="en-US" sz="1000">
                <a:solidFill>
                  <a:srgbClr val="000000"/>
                </a:solidFill>
                <a:latin typeface="Arial"/>
                <a:ea typeface="Arial"/>
                <a:cs typeface="Arial"/>
                <a:sym typeface="Arial"/>
              </a:rPr>
              <a:t> in terms of high quality, focus on digitalization and Finnish eldercare operations.</a:t>
            </a:r>
            <a:endParaRPr lang="en-US" sz="1000">
              <a:solidFill>
                <a:srgbClr val="000000"/>
              </a:solidFill>
              <a:latin typeface="Arial"/>
              <a:ea typeface="Arial"/>
              <a:cs typeface="Arial"/>
            </a:endParaRPr>
          </a:p>
        </p:txBody>
      </p:sp>
      <p:sp>
        <p:nvSpPr>
          <p:cNvPr id="227" name="Google Shape;227;p5"/>
          <p:cNvSpPr txBox="1"/>
          <p:nvPr/>
        </p:nvSpPr>
        <p:spPr>
          <a:xfrm>
            <a:off x="491956" y="1331290"/>
            <a:ext cx="5103063"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100"/>
              <a:buFont typeface="Calibri"/>
              <a:buNone/>
              <a:tabLst/>
              <a:defRPr/>
            </a:pPr>
            <a:r>
              <a:rPr kumimoji="0" lang="en-US" sz="1100" b="1" i="0" u="none" strike="noStrike" kern="1200" cap="none" spc="0" normalizeH="0" baseline="0">
                <a:ln>
                  <a:noFill/>
                </a:ln>
                <a:solidFill>
                  <a:srgbClr val="FFFFFF"/>
                </a:solidFill>
                <a:effectLst/>
                <a:uLnTx/>
                <a:uFillTx/>
                <a:latin typeface="Calibri"/>
                <a:ea typeface="Calibri"/>
                <a:cs typeface="Calibri"/>
                <a:sym typeface="Calibri"/>
              </a:rPr>
              <a:t>Overview of Humana</a:t>
            </a:r>
          </a:p>
        </p:txBody>
      </p:sp>
      <p:sp>
        <p:nvSpPr>
          <p:cNvPr id="228" name="Google Shape;228;p5"/>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132E57"/>
              </a:buClr>
              <a:buSzPts val="2000"/>
              <a:buFont typeface="Arial"/>
              <a:buNone/>
              <a:tabLst/>
              <a:defRPr/>
            </a:pPr>
            <a:r>
              <a:rPr kumimoji="0" lang="en-US" sz="2000" b="1" i="0" u="none" strike="noStrike" kern="1200" cap="none" spc="0" normalizeH="0" baseline="0" noProof="0">
                <a:ln>
                  <a:noFill/>
                </a:ln>
                <a:solidFill>
                  <a:srgbClr val="132E57"/>
                </a:solidFill>
                <a:effectLst/>
                <a:uLnTx/>
                <a:uFillTx/>
                <a:latin typeface="Arial"/>
                <a:ea typeface="Arial"/>
                <a:cs typeface="Arial"/>
                <a:sym typeface="Arial"/>
              </a:rPr>
              <a:t>Executive summary</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29" name="Google Shape;229;p5"/>
          <p:cNvSpPr/>
          <p:nvPr/>
        </p:nvSpPr>
        <p:spPr>
          <a:xfrm>
            <a:off x="591711" y="843151"/>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a:buClr>
                <a:srgbClr val="132E57"/>
              </a:buClr>
              <a:buSzPts val="1600"/>
              <a:defRPr/>
            </a:pPr>
            <a:r>
              <a:rPr lang="en-US" sz="1600">
                <a:solidFill>
                  <a:srgbClr val="132E57"/>
                </a:solidFill>
                <a:latin typeface="Arial"/>
                <a:ea typeface="Arial"/>
                <a:cs typeface="Arial"/>
                <a:sym typeface="Arial"/>
              </a:rPr>
              <a:t>B</a:t>
            </a:r>
            <a:r>
              <a:rPr kumimoji="0" lang="en-US" sz="1600" b="0" i="0" u="none" strike="noStrike" kern="1200" cap="none" spc="0" normalizeH="0" baseline="0" noProof="0" err="1">
                <a:ln>
                  <a:noFill/>
                </a:ln>
                <a:solidFill>
                  <a:srgbClr val="132E57"/>
                </a:solidFill>
                <a:effectLst/>
                <a:uLnTx/>
                <a:uFillTx/>
                <a:latin typeface="Arial"/>
                <a:ea typeface="Arial"/>
                <a:cs typeface="Arial"/>
                <a:sym typeface="Arial"/>
              </a:rPr>
              <a:t>uy</a:t>
            </a:r>
            <a:r>
              <a:rPr kumimoji="0" lang="en-US" sz="1600" b="0" i="0" u="none" strike="noStrike" kern="1200" cap="none" spc="0" normalizeH="0" baseline="0" noProof="0">
                <a:ln>
                  <a:noFill/>
                </a:ln>
                <a:solidFill>
                  <a:srgbClr val="132E57"/>
                </a:solidFill>
                <a:effectLst/>
                <a:uLnTx/>
                <a:uFillTx/>
                <a:latin typeface="Arial"/>
                <a:ea typeface="Arial"/>
                <a:cs typeface="Arial"/>
                <a:sym typeface="Arial"/>
              </a:rPr>
              <a:t> Humana if you</a:t>
            </a:r>
            <a:r>
              <a:rPr lang="en-US" sz="1600">
                <a:solidFill>
                  <a:srgbClr val="132E57"/>
                </a:solidFill>
                <a:latin typeface="Arial"/>
                <a:ea typeface="Arial"/>
                <a:cs typeface="Arial"/>
                <a:sym typeface="Arial"/>
              </a:rPr>
              <a:t> can get it for less than </a:t>
            </a:r>
            <a:r>
              <a:rPr lang="en-US" sz="1600">
                <a:solidFill>
                  <a:srgbClr val="132E57"/>
                </a:solidFill>
                <a:latin typeface="Arial"/>
                <a:cs typeface="Arial"/>
                <a:sym typeface="Arial"/>
              </a:rPr>
              <a:t>SEK 71 per share (~33 % premium).</a:t>
            </a:r>
          </a:p>
          <a:p>
            <a:pPr marL="0" marR="0" lvl="0" indent="0" algn="l" defTabSz="914400" rtl="0" eaLnBrk="1" fontAlgn="auto" latinLnBrk="0" hangingPunct="1">
              <a:lnSpc>
                <a:spcPct val="100000"/>
              </a:lnSpc>
              <a:spcBef>
                <a:spcPts val="0"/>
              </a:spcBef>
              <a:spcAft>
                <a:spcPts val="0"/>
              </a:spcAft>
              <a:buClr>
                <a:srgbClr val="132E57"/>
              </a:buClr>
              <a:buSzPts val="1600"/>
              <a:buFont typeface="Arial"/>
              <a:buNone/>
              <a:tabLst/>
              <a:defRPr/>
            </a:pPr>
            <a:r>
              <a:rPr lang="en-US" sz="1600">
                <a:solidFill>
                  <a:srgbClr val="132E57"/>
                </a:solidFill>
                <a:latin typeface="Arial"/>
                <a:cs typeface="Arial"/>
                <a:sym typeface="Arial"/>
              </a:rPr>
              <a:t> </a:t>
            </a:r>
          </a:p>
        </p:txBody>
      </p:sp>
      <p:sp>
        <p:nvSpPr>
          <p:cNvPr id="236" name="Google Shape;236;p5"/>
          <p:cNvSpPr/>
          <p:nvPr/>
        </p:nvSpPr>
        <p:spPr>
          <a:xfrm>
            <a:off x="10075467" y="1319900"/>
            <a:ext cx="1448214" cy="24075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132E57"/>
              </a:buClr>
              <a:buSzPts val="12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 name="Google Shape;226;p5">
            <a:extLst>
              <a:ext uri="{FF2B5EF4-FFF2-40B4-BE49-F238E27FC236}">
                <a16:creationId xmlns:a16="http://schemas.microsoft.com/office/drawing/2014/main" id="{125A15CE-07F1-4DF9-9E5B-607E1F86B7BA}"/>
              </a:ext>
            </a:extLst>
          </p:cNvPr>
          <p:cNvSpPr/>
          <p:nvPr/>
        </p:nvSpPr>
        <p:spPr>
          <a:xfrm>
            <a:off x="491957" y="4051246"/>
            <a:ext cx="2203118" cy="242382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Tx/>
              <a:buNone/>
              <a:tabLst/>
              <a:defRPr/>
            </a:pPr>
            <a:r>
              <a:rPr kumimoji="0" lang="en-GB" sz="1000" b="0" i="0" u="none" strike="noStrike" kern="1200" cap="none" spc="0" normalizeH="0" baseline="0">
                <a:ln>
                  <a:noFill/>
                </a:ln>
                <a:solidFill>
                  <a:srgbClr val="000000"/>
                </a:solidFill>
                <a:effectLst/>
                <a:uLnTx/>
                <a:uFillTx/>
                <a:latin typeface="Arial"/>
                <a:ea typeface="Arial"/>
                <a:cs typeface="Arial"/>
                <a:sym typeface="Arial"/>
              </a:rPr>
              <a:t>Without synergies our analysis suggests a valuation in the range of SEK 5 100m-9 000m based on our DCF analysis and SEK 5 500m</a:t>
            </a:r>
            <a:r>
              <a:rPr lang="en-GB" sz="1000">
                <a:solidFill>
                  <a:srgbClr val="000000"/>
                </a:solidFill>
                <a:latin typeface="Arial"/>
                <a:ea typeface="Arial"/>
                <a:cs typeface="Arial"/>
                <a:sym typeface="Arial"/>
              </a:rPr>
              <a:t>-7 500m based on multiples.</a:t>
            </a:r>
          </a:p>
          <a:p>
            <a:pPr marL="0" marR="0" lvl="0" indent="0" algn="l" defTabSz="914400" rtl="0" eaLnBrk="1" fontAlgn="auto" latinLnBrk="0" hangingPunct="1">
              <a:lnSpc>
                <a:spcPct val="100000"/>
              </a:lnSpc>
              <a:spcBef>
                <a:spcPts val="0"/>
              </a:spcBef>
              <a:spcAft>
                <a:spcPts val="0"/>
              </a:spcAft>
              <a:buClr>
                <a:srgbClr val="000000"/>
              </a:buClr>
              <a:buSzPts val="1000"/>
              <a:buFontTx/>
              <a:buNone/>
              <a:tabLst/>
              <a:defRPr/>
            </a:pPr>
            <a:endParaRPr kumimoji="0" lang="en-GB" sz="1000" b="0" i="0" u="none" strike="noStrike" kern="1200" cap="none" spc="0" normalizeH="0" baseline="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Tx/>
              <a:buNone/>
              <a:tabLst/>
              <a:defRPr/>
            </a:pPr>
            <a:r>
              <a:rPr lang="en-GB" sz="1000">
                <a:solidFill>
                  <a:srgbClr val="000000"/>
                </a:solidFill>
                <a:latin typeface="Arial"/>
                <a:ea typeface="Arial"/>
                <a:cs typeface="Arial"/>
                <a:sym typeface="Arial"/>
              </a:rPr>
              <a:t>With EUR 5m yearly cost synergies the valuation gets up to SEK 5 600m-10 000m based on our DCF analysis and SEK </a:t>
            </a:r>
          </a:p>
          <a:p>
            <a:pPr marL="0" marR="0" lvl="0" indent="0" algn="l" defTabSz="914400" rtl="0" eaLnBrk="1" fontAlgn="auto" latinLnBrk="0" hangingPunct="1">
              <a:lnSpc>
                <a:spcPct val="100000"/>
              </a:lnSpc>
              <a:spcBef>
                <a:spcPts val="0"/>
              </a:spcBef>
              <a:spcAft>
                <a:spcPts val="0"/>
              </a:spcAft>
              <a:buClr>
                <a:srgbClr val="000000"/>
              </a:buClr>
              <a:buSzPts val="1000"/>
              <a:buFontTx/>
              <a:buNone/>
              <a:tabLst/>
              <a:defRPr/>
            </a:pPr>
            <a:r>
              <a:rPr lang="en-GB" sz="1000">
                <a:solidFill>
                  <a:srgbClr val="000000"/>
                </a:solidFill>
                <a:latin typeface="Arial"/>
                <a:ea typeface="Arial"/>
                <a:cs typeface="Arial"/>
                <a:sym typeface="Arial"/>
              </a:rPr>
              <a:t>6 000m-8 000m based on multiples.</a:t>
            </a:r>
            <a:endParaRPr kumimoji="0" lang="en-GB" sz="1000" b="0" i="0" u="none" strike="noStrike" kern="1200" cap="none" spc="0" normalizeH="0" baseline="0">
              <a:ln>
                <a:noFill/>
              </a:ln>
              <a:solidFill>
                <a:srgbClr val="000000"/>
              </a:solidFill>
              <a:effectLst/>
              <a:uLnTx/>
              <a:uFillTx/>
              <a:latin typeface="Arial"/>
              <a:ea typeface="Arial"/>
              <a:cs typeface="Arial"/>
              <a:sym typeface="Arial"/>
            </a:endParaRPr>
          </a:p>
        </p:txBody>
      </p:sp>
      <p:sp>
        <p:nvSpPr>
          <p:cNvPr id="3" name="Google Shape;227;p5">
            <a:extLst>
              <a:ext uri="{FF2B5EF4-FFF2-40B4-BE49-F238E27FC236}">
                <a16:creationId xmlns:a16="http://schemas.microsoft.com/office/drawing/2014/main" id="{07D7C26B-3ABC-4FD4-B9C6-EE44B3972560}"/>
              </a:ext>
            </a:extLst>
          </p:cNvPr>
          <p:cNvSpPr txBox="1"/>
          <p:nvPr/>
        </p:nvSpPr>
        <p:spPr>
          <a:xfrm>
            <a:off x="491956" y="3732778"/>
            <a:ext cx="5097955"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100"/>
              <a:buFont typeface="Calibri"/>
              <a:buNone/>
              <a:tabLst/>
              <a:defRPr/>
            </a:pPr>
            <a:r>
              <a:rPr kumimoji="0" lang="en-US" sz="1100" b="1" i="0" u="none" strike="noStrike" kern="1200" cap="none" spc="0" normalizeH="0" baseline="0">
                <a:ln>
                  <a:noFill/>
                </a:ln>
                <a:solidFill>
                  <a:srgbClr val="FFFFFF"/>
                </a:solidFill>
                <a:effectLst/>
                <a:uLnTx/>
                <a:uFillTx/>
                <a:latin typeface="Calibri"/>
                <a:ea typeface="Calibri"/>
                <a:cs typeface="Calibri"/>
                <a:sym typeface="Calibri"/>
              </a:rPr>
              <a:t>Valuation with and without synergies</a:t>
            </a:r>
          </a:p>
        </p:txBody>
      </p:sp>
      <p:sp>
        <p:nvSpPr>
          <p:cNvPr id="4" name="Google Shape;227;p5">
            <a:extLst>
              <a:ext uri="{FF2B5EF4-FFF2-40B4-BE49-F238E27FC236}">
                <a16:creationId xmlns:a16="http://schemas.microsoft.com/office/drawing/2014/main" id="{C0C45E87-FF82-4955-9BBC-0F42938CFBAA}"/>
              </a:ext>
            </a:extLst>
          </p:cNvPr>
          <p:cNvSpPr txBox="1"/>
          <p:nvPr/>
        </p:nvSpPr>
        <p:spPr>
          <a:xfrm>
            <a:off x="5910349" y="1319860"/>
            <a:ext cx="5689940"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100"/>
              <a:buFont typeface="Calibri"/>
              <a:buNone/>
              <a:tabLst/>
              <a:defRPr/>
            </a:pPr>
            <a:r>
              <a:rPr kumimoji="0" lang="en-US" sz="1100" b="1" i="0" u="none" strike="noStrike" kern="1200" cap="none" spc="0" normalizeH="0" baseline="0" noProof="0">
                <a:ln>
                  <a:noFill/>
                </a:ln>
                <a:solidFill>
                  <a:srgbClr val="FFFFFF"/>
                </a:solidFill>
                <a:effectLst/>
                <a:uLnTx/>
                <a:uFillTx/>
                <a:latin typeface="Calibri"/>
                <a:ea typeface="Calibri"/>
                <a:cs typeface="Calibri"/>
                <a:sym typeface="Calibri"/>
              </a:rPr>
              <a:t>A </a:t>
            </a:r>
            <a:r>
              <a:rPr lang="en-US" sz="1100" b="1">
                <a:solidFill>
                  <a:srgbClr val="FFFFFF"/>
                </a:solidFill>
                <a:latin typeface="Calibri"/>
                <a:ea typeface="Calibri"/>
                <a:cs typeface="Calibri"/>
                <a:sym typeface="Calibri"/>
              </a:rPr>
              <a:t>good cultural and strategic fit for </a:t>
            </a:r>
            <a:r>
              <a:rPr kumimoji="0" lang="en-US" sz="1100" b="1" i="0" u="none" strike="noStrike" kern="1200" cap="none" spc="0" normalizeH="0" baseline="0" noProof="0" err="1">
                <a:ln>
                  <a:noFill/>
                </a:ln>
                <a:solidFill>
                  <a:srgbClr val="FFFFFF"/>
                </a:solidFill>
                <a:effectLst/>
                <a:uLnTx/>
                <a:uFillTx/>
                <a:latin typeface="Calibri"/>
                <a:ea typeface="Calibri"/>
                <a:cs typeface="Calibri"/>
                <a:sym typeface="Calibri"/>
              </a:rPr>
              <a:t>Mehiläinen</a:t>
            </a:r>
            <a:r>
              <a:rPr kumimoji="0" lang="en-US" sz="1100" b="1" i="0" u="none" strike="noStrike" kern="1200" cap="none" spc="0" normalizeH="0" baseline="0" noProof="0">
                <a:ln>
                  <a:noFill/>
                </a:ln>
                <a:solidFill>
                  <a:srgbClr val="FFFFFF"/>
                </a:solidFill>
                <a:effectLst/>
                <a:uLnTx/>
                <a:uFillTx/>
                <a:latin typeface="Calibri"/>
                <a:ea typeface="Calibri"/>
                <a:cs typeface="Calibri"/>
                <a:sym typeface="Calibri"/>
              </a:rPr>
              <a:t>, except for the real estate strategy*</a:t>
            </a:r>
          </a:p>
        </p:txBody>
      </p:sp>
      <p:sp>
        <p:nvSpPr>
          <p:cNvPr id="5" name="Google Shape;226;p5">
            <a:extLst>
              <a:ext uri="{FF2B5EF4-FFF2-40B4-BE49-F238E27FC236}">
                <a16:creationId xmlns:a16="http://schemas.microsoft.com/office/drawing/2014/main" id="{6AA79E78-F080-4C2A-8DC5-A1DA386F0BF6}"/>
              </a:ext>
            </a:extLst>
          </p:cNvPr>
          <p:cNvSpPr/>
          <p:nvPr/>
        </p:nvSpPr>
        <p:spPr>
          <a:xfrm>
            <a:off x="5910349" y="4953056"/>
            <a:ext cx="5689940" cy="1522012"/>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spcAft>
                <a:spcPts val="300"/>
              </a:spcAft>
              <a:buClr>
                <a:srgbClr val="132E57"/>
              </a:buClr>
              <a:buSzPts val="1000"/>
              <a:buFont typeface="Wingdings" panose="05000000000000000000" pitchFamily="2" charset="2"/>
              <a:buChar char="§"/>
              <a:defRPr/>
            </a:pPr>
            <a:r>
              <a:rPr lang="en-US" sz="1000">
                <a:solidFill>
                  <a:srgbClr val="000000"/>
                </a:solidFill>
                <a:latin typeface="Arial"/>
                <a:ea typeface="Arial"/>
                <a:cs typeface="Arial"/>
                <a:sym typeface="Arial"/>
              </a:rPr>
              <a:t>Our recommendation is that </a:t>
            </a:r>
            <a:r>
              <a:rPr lang="en-US" sz="1000" err="1">
                <a:solidFill>
                  <a:srgbClr val="000000"/>
                </a:solidFill>
                <a:latin typeface="Arial"/>
                <a:ea typeface="Arial"/>
                <a:cs typeface="Arial"/>
                <a:sym typeface="Arial"/>
              </a:rPr>
              <a:t>Mehiläinen</a:t>
            </a:r>
            <a:r>
              <a:rPr lang="en-US" sz="1000">
                <a:solidFill>
                  <a:srgbClr val="000000"/>
                </a:solidFill>
                <a:latin typeface="Arial"/>
                <a:ea typeface="Arial"/>
                <a:cs typeface="Arial"/>
                <a:sym typeface="Arial"/>
              </a:rPr>
              <a:t> should buy Humana only if it can do so at what we </a:t>
            </a:r>
            <a:r>
              <a:rPr lang="en-US" sz="1000">
                <a:solidFill>
                  <a:srgbClr val="000000"/>
                </a:solidFill>
                <a:latin typeface="Arial"/>
                <a:cs typeface="Arial"/>
                <a:sym typeface="Arial"/>
              </a:rPr>
              <a:t>consider a reasonable market price of SEK ~6 400 – 7 500 m </a:t>
            </a:r>
            <a:r>
              <a:rPr lang="en-US" sz="1000">
                <a:solidFill>
                  <a:srgbClr val="000000"/>
                </a:solidFill>
                <a:latin typeface="Arial"/>
                <a:ea typeface="Arial"/>
                <a:cs typeface="Arial"/>
                <a:sym typeface="Arial"/>
              </a:rPr>
              <a:t>based on our analysis </a:t>
            </a:r>
            <a:r>
              <a:rPr lang="en-US" sz="1000" err="1">
                <a:solidFill>
                  <a:srgbClr val="000000"/>
                </a:solidFill>
                <a:latin typeface="Arial"/>
                <a:ea typeface="Arial"/>
                <a:cs typeface="Arial"/>
                <a:sym typeface="Arial"/>
              </a:rPr>
              <a:t>Mehiläinen</a:t>
            </a:r>
            <a:r>
              <a:rPr lang="en-US" sz="1000">
                <a:solidFill>
                  <a:srgbClr val="000000"/>
                </a:solidFill>
                <a:latin typeface="Arial"/>
                <a:ea typeface="Arial"/>
                <a:cs typeface="Arial"/>
                <a:sym typeface="Arial"/>
              </a:rPr>
              <a:t> should offer a share price of SEK 50 with a maximum of SEK 71 per share (~33 % premium).</a:t>
            </a:r>
          </a:p>
          <a:p>
            <a:pPr marL="171450" indent="-171450">
              <a:spcAft>
                <a:spcPts val="300"/>
              </a:spcAft>
              <a:buClr>
                <a:srgbClr val="132E57"/>
              </a:buClr>
              <a:buSzPts val="1000"/>
              <a:buFont typeface="Wingdings" panose="05000000000000000000" pitchFamily="2" charset="2"/>
              <a:buChar char="§"/>
              <a:defRPr/>
            </a:pPr>
            <a:r>
              <a:rPr lang="en-US" sz="1000">
                <a:solidFill>
                  <a:srgbClr val="000000"/>
                </a:solidFill>
                <a:latin typeface="Arial"/>
                <a:ea typeface="Arial"/>
                <a:cs typeface="Arial"/>
                <a:sym typeface="Arial"/>
              </a:rPr>
              <a:t>We recognize that the lower bid might not be the most enticing price for Humana shareholders and our recommendation is that </a:t>
            </a:r>
            <a:r>
              <a:rPr lang="en-US" sz="1000" err="1">
                <a:solidFill>
                  <a:srgbClr val="000000"/>
                </a:solidFill>
                <a:latin typeface="Arial"/>
                <a:ea typeface="Arial"/>
                <a:cs typeface="Arial"/>
                <a:sym typeface="Arial"/>
              </a:rPr>
              <a:t>Mehiläinen</a:t>
            </a:r>
            <a:r>
              <a:rPr lang="en-US" sz="1000">
                <a:solidFill>
                  <a:srgbClr val="000000"/>
                </a:solidFill>
                <a:latin typeface="Arial"/>
                <a:ea typeface="Arial"/>
                <a:cs typeface="Arial"/>
                <a:sym typeface="Arial"/>
              </a:rPr>
              <a:t> does not try to acquire Humana over the maximum share value, as we worry for the slowing growth and smaller than expected realized synergies.</a:t>
            </a:r>
          </a:p>
          <a:p>
            <a:pPr marL="171450" indent="-171450">
              <a:spcAft>
                <a:spcPts val="300"/>
              </a:spcAft>
              <a:buClr>
                <a:srgbClr val="132E57"/>
              </a:buClr>
              <a:buSzPts val="1000"/>
              <a:buFont typeface="Wingdings" panose="05000000000000000000" pitchFamily="2" charset="2"/>
              <a:buChar char="§"/>
              <a:defRPr/>
            </a:pPr>
            <a:r>
              <a:rPr lang="en-US" sz="1000">
                <a:solidFill>
                  <a:srgbClr val="000000"/>
                </a:solidFill>
                <a:latin typeface="Arial"/>
                <a:ea typeface="Arial"/>
                <a:cs typeface="Arial"/>
                <a:sym typeface="Arial"/>
              </a:rPr>
              <a:t>However, one interesting additional recommendation is that we think that </a:t>
            </a:r>
            <a:r>
              <a:rPr lang="en-US" sz="1000" err="1">
                <a:solidFill>
                  <a:srgbClr val="000000"/>
                </a:solidFill>
                <a:latin typeface="Arial"/>
                <a:ea typeface="Arial"/>
                <a:cs typeface="Arial"/>
                <a:sym typeface="Arial"/>
              </a:rPr>
              <a:t>Mehiläinen</a:t>
            </a:r>
            <a:r>
              <a:rPr lang="en-US" sz="1000">
                <a:solidFill>
                  <a:srgbClr val="000000"/>
                </a:solidFill>
                <a:latin typeface="Arial"/>
                <a:ea typeface="Arial"/>
                <a:cs typeface="Arial"/>
                <a:sym typeface="Arial"/>
              </a:rPr>
              <a:t> should try to negotiate with Humana in order to acquire their businesses in Finland as we see them as the best matches for </a:t>
            </a:r>
            <a:r>
              <a:rPr lang="en-US" sz="1000" err="1">
                <a:solidFill>
                  <a:srgbClr val="000000"/>
                </a:solidFill>
                <a:latin typeface="Arial"/>
                <a:ea typeface="Arial"/>
                <a:cs typeface="Arial"/>
                <a:sym typeface="Arial"/>
              </a:rPr>
              <a:t>Mehiläinen</a:t>
            </a:r>
            <a:r>
              <a:rPr lang="en-US" sz="1000">
                <a:solidFill>
                  <a:srgbClr val="000000"/>
                </a:solidFill>
                <a:latin typeface="Arial"/>
                <a:ea typeface="Arial"/>
                <a:cs typeface="Arial"/>
                <a:sym typeface="Arial"/>
              </a:rPr>
              <a:t> in terms of synergies, integration and potential future growth.</a:t>
            </a:r>
            <a:endParaRPr lang="en-US" sz="1000" b="0" i="0" u="none" strike="noStrike" kern="1200" cap="none" spc="0" normalizeH="0" baseline="0" noProof="0">
              <a:ln>
                <a:noFill/>
              </a:ln>
              <a:solidFill>
                <a:srgbClr val="000000"/>
              </a:solidFill>
              <a:effectLst/>
              <a:uLnTx/>
              <a:uFillTx/>
              <a:latin typeface="Arial"/>
              <a:ea typeface="Arial"/>
              <a:cs typeface="Arial"/>
            </a:endParaRPr>
          </a:p>
        </p:txBody>
      </p:sp>
      <p:sp>
        <p:nvSpPr>
          <p:cNvPr id="7" name="Google Shape;227;p5">
            <a:extLst>
              <a:ext uri="{FF2B5EF4-FFF2-40B4-BE49-F238E27FC236}">
                <a16:creationId xmlns:a16="http://schemas.microsoft.com/office/drawing/2014/main" id="{F88DFD0B-1FBB-46F4-A3AE-B0FD20B40C42}"/>
              </a:ext>
            </a:extLst>
          </p:cNvPr>
          <p:cNvSpPr txBox="1"/>
          <p:nvPr/>
        </p:nvSpPr>
        <p:spPr>
          <a:xfrm>
            <a:off x="5910349" y="4645331"/>
            <a:ext cx="5689940" cy="261570"/>
          </a:xfrm>
          <a:prstGeom prst="rect">
            <a:avLst/>
          </a:prstGeom>
          <a:solidFill>
            <a:srgbClr val="132E57"/>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100"/>
              <a:buFont typeface="Calibri"/>
              <a:buNone/>
              <a:tabLst/>
              <a:defRPr/>
            </a:pPr>
            <a:r>
              <a:rPr kumimoji="0" lang="en-US" sz="1100" b="1" i="0" u="none" strike="noStrike" kern="1200" cap="none" spc="0" normalizeH="0" baseline="0">
                <a:ln>
                  <a:noFill/>
                </a:ln>
                <a:solidFill>
                  <a:srgbClr val="FFFFFF"/>
                </a:solidFill>
                <a:effectLst/>
                <a:uLnTx/>
                <a:uFillTx/>
                <a:latin typeface="Calibri"/>
                <a:ea typeface="Calibri"/>
                <a:cs typeface="Calibri"/>
                <a:sym typeface="Calibri"/>
              </a:rPr>
              <a:t>Recommendation: </a:t>
            </a:r>
          </a:p>
        </p:txBody>
      </p:sp>
      <p:sp>
        <p:nvSpPr>
          <p:cNvPr id="6" name="Google Shape;181;p2">
            <a:extLst>
              <a:ext uri="{FF2B5EF4-FFF2-40B4-BE49-F238E27FC236}">
                <a16:creationId xmlns:a16="http://schemas.microsoft.com/office/drawing/2014/main" id="{430756F7-92F9-47C6-95F2-A23C195119A2}"/>
              </a:ext>
            </a:extLst>
          </p:cNvPr>
          <p:cNvSpPr/>
          <p:nvPr/>
        </p:nvSpPr>
        <p:spPr>
          <a:xfrm>
            <a:off x="5910349" y="1658301"/>
            <a:ext cx="1821584"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Finnish operations are going strong</a:t>
            </a:r>
            <a:endParaRPr sz="1000" b="0" i="0" u="none" strike="noStrike" cap="none">
              <a:solidFill>
                <a:schemeClr val="bg1"/>
              </a:solidFill>
              <a:latin typeface="Arial"/>
              <a:ea typeface="Arial"/>
              <a:cs typeface="Arial"/>
              <a:sym typeface="Arial"/>
            </a:endParaRPr>
          </a:p>
        </p:txBody>
      </p:sp>
      <p:sp>
        <p:nvSpPr>
          <p:cNvPr id="8" name="Google Shape;181;p2">
            <a:extLst>
              <a:ext uri="{FF2B5EF4-FFF2-40B4-BE49-F238E27FC236}">
                <a16:creationId xmlns:a16="http://schemas.microsoft.com/office/drawing/2014/main" id="{A4E1F7C6-6297-46DF-ABD2-1A0887358DEE}"/>
              </a:ext>
            </a:extLst>
          </p:cNvPr>
          <p:cNvSpPr/>
          <p:nvPr/>
        </p:nvSpPr>
        <p:spPr>
          <a:xfrm>
            <a:off x="5910349" y="2384642"/>
            <a:ext cx="1821584" cy="662378"/>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Strong position in a personal care and individual and family</a:t>
            </a:r>
            <a:endParaRPr sz="1000" b="0" i="0" u="none" strike="noStrike" cap="none">
              <a:solidFill>
                <a:schemeClr val="bg1"/>
              </a:solidFill>
              <a:latin typeface="Arial"/>
              <a:ea typeface="Arial"/>
              <a:cs typeface="Arial"/>
              <a:sym typeface="Arial"/>
            </a:endParaRPr>
          </a:p>
        </p:txBody>
      </p:sp>
      <p:sp>
        <p:nvSpPr>
          <p:cNvPr id="9" name="Google Shape;181;p2">
            <a:extLst>
              <a:ext uri="{FF2B5EF4-FFF2-40B4-BE49-F238E27FC236}">
                <a16:creationId xmlns:a16="http://schemas.microsoft.com/office/drawing/2014/main" id="{3FB10D79-83C0-4969-8B74-C95D83FCD990}"/>
              </a:ext>
            </a:extLst>
          </p:cNvPr>
          <p:cNvSpPr/>
          <p:nvPr/>
        </p:nvSpPr>
        <p:spPr>
          <a:xfrm>
            <a:off x="5910349" y="3837323"/>
            <a:ext cx="1821584" cy="662380"/>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Strong focus on digitalization</a:t>
            </a:r>
            <a:endParaRPr sz="1000" b="0" i="0" u="none" strike="noStrike" cap="none">
              <a:solidFill>
                <a:schemeClr val="bg1"/>
              </a:solidFill>
              <a:latin typeface="Arial"/>
              <a:ea typeface="Arial"/>
              <a:cs typeface="Arial"/>
              <a:sym typeface="Arial"/>
            </a:endParaRPr>
          </a:p>
        </p:txBody>
      </p:sp>
      <p:sp>
        <p:nvSpPr>
          <p:cNvPr id="10" name="Google Shape;181;p2">
            <a:extLst>
              <a:ext uri="{FF2B5EF4-FFF2-40B4-BE49-F238E27FC236}">
                <a16:creationId xmlns:a16="http://schemas.microsoft.com/office/drawing/2014/main" id="{B588038A-1128-4C74-ADA6-B709B520AA7A}"/>
              </a:ext>
            </a:extLst>
          </p:cNvPr>
          <p:cNvSpPr/>
          <p:nvPr/>
        </p:nvSpPr>
        <p:spPr>
          <a:xfrm>
            <a:off x="5910349" y="3110982"/>
            <a:ext cx="1821584"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High brand and level of quality</a:t>
            </a:r>
            <a:endParaRPr sz="1000" b="0" i="0" u="none" strike="noStrike" cap="none">
              <a:solidFill>
                <a:schemeClr val="bg1"/>
              </a:solidFill>
              <a:latin typeface="Arial"/>
              <a:ea typeface="Arial"/>
              <a:cs typeface="Arial"/>
              <a:sym typeface="Arial"/>
            </a:endParaRPr>
          </a:p>
        </p:txBody>
      </p:sp>
      <p:sp>
        <p:nvSpPr>
          <p:cNvPr id="11" name="Google Shape;208;p4">
            <a:extLst>
              <a:ext uri="{FF2B5EF4-FFF2-40B4-BE49-F238E27FC236}">
                <a16:creationId xmlns:a16="http://schemas.microsoft.com/office/drawing/2014/main" id="{372B1529-67AE-421E-A089-37FB0ED5E036}"/>
              </a:ext>
            </a:extLst>
          </p:cNvPr>
          <p:cNvSpPr/>
          <p:nvPr/>
        </p:nvSpPr>
        <p:spPr>
          <a:xfrm>
            <a:off x="7976654" y="1658300"/>
            <a:ext cx="3623635"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Focus: eldercare and individual and family BAs </a:t>
            </a:r>
          </a:p>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~4200 clients and 2 700 employees, 160 units</a:t>
            </a:r>
            <a:endParaRPr lang="en-US" sz="1000">
              <a:solidFill>
                <a:schemeClr val="dk1"/>
              </a:solidFill>
              <a:latin typeface="Arial"/>
              <a:ea typeface="Arial"/>
              <a:cs typeface="Arial"/>
            </a:endParaRPr>
          </a:p>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Strong growth: 15 new units opened, double digits organic growth in 2018-2019</a:t>
            </a:r>
            <a:endParaRPr lang="en-US" sz="900">
              <a:solidFill>
                <a:schemeClr val="dk1"/>
              </a:solidFill>
              <a:latin typeface="Arial"/>
              <a:ea typeface="Arial"/>
              <a:cs typeface="Arial"/>
              <a:sym typeface="Arial"/>
            </a:endParaRPr>
          </a:p>
        </p:txBody>
      </p:sp>
      <p:sp>
        <p:nvSpPr>
          <p:cNvPr id="13" name="Google Shape;208;p4">
            <a:extLst>
              <a:ext uri="{FF2B5EF4-FFF2-40B4-BE49-F238E27FC236}">
                <a16:creationId xmlns:a16="http://schemas.microsoft.com/office/drawing/2014/main" id="{D2ABFFD7-72E4-4CF9-884E-38C00CE56F7E}"/>
              </a:ext>
            </a:extLst>
          </p:cNvPr>
          <p:cNvSpPr/>
          <p:nvPr/>
        </p:nvSpPr>
        <p:spPr>
          <a:xfrm>
            <a:off x="7976653" y="2378660"/>
            <a:ext cx="3623635"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a:solidFill>
                  <a:schemeClr val="dk1"/>
                </a:solidFill>
                <a:latin typeface="Arial"/>
                <a:cs typeface="Arial"/>
                <a:sym typeface="Arial"/>
              </a:rPr>
              <a:t>Leading player in personal assistance and individual and family sector</a:t>
            </a:r>
          </a:p>
          <a:p>
            <a:pPr marL="171450" indent="-171450">
              <a:buClr>
                <a:srgbClr val="132E57"/>
              </a:buClr>
              <a:buSzPts val="1000"/>
              <a:buFont typeface="Wingdings" panose="05000000000000000000" pitchFamily="2" charset="2"/>
              <a:buChar char="§"/>
            </a:pPr>
            <a:r>
              <a:rPr lang="en-US" sz="1000">
                <a:solidFill>
                  <a:schemeClr val="dk1"/>
                </a:solidFill>
                <a:latin typeface="Arial"/>
                <a:cs typeface="Arial"/>
                <a:sym typeface="Arial"/>
              </a:rPr>
              <a:t>Market demand for personalization is growing</a:t>
            </a:r>
          </a:p>
          <a:p>
            <a:pPr marL="171450" indent="-171450">
              <a:buClr>
                <a:srgbClr val="132E57"/>
              </a:buClr>
              <a:buSzPts val="1000"/>
              <a:buFont typeface="Wingdings" panose="05000000000000000000" pitchFamily="2" charset="2"/>
              <a:buChar char="§"/>
            </a:pPr>
            <a:r>
              <a:rPr lang="en-US" sz="1000">
                <a:solidFill>
                  <a:schemeClr val="dk1"/>
                </a:solidFill>
                <a:latin typeface="Arial"/>
                <a:cs typeface="Arial"/>
                <a:sym typeface="Arial"/>
              </a:rPr>
              <a:t>Market is expected grow annually 3-4 %</a:t>
            </a:r>
            <a:endParaRPr sz="1000">
              <a:solidFill>
                <a:schemeClr val="dk1"/>
              </a:solidFill>
              <a:latin typeface="Arial"/>
              <a:cs typeface="Arial"/>
              <a:sym typeface="Arial"/>
            </a:endParaRPr>
          </a:p>
        </p:txBody>
      </p:sp>
      <p:sp>
        <p:nvSpPr>
          <p:cNvPr id="15" name="Google Shape;208;p4">
            <a:extLst>
              <a:ext uri="{FF2B5EF4-FFF2-40B4-BE49-F238E27FC236}">
                <a16:creationId xmlns:a16="http://schemas.microsoft.com/office/drawing/2014/main" id="{05247C44-F033-4992-814A-51364E4554DE}"/>
              </a:ext>
            </a:extLst>
          </p:cNvPr>
          <p:cNvSpPr/>
          <p:nvPr/>
        </p:nvSpPr>
        <p:spPr>
          <a:xfrm>
            <a:off x="7976652" y="3110981"/>
            <a:ext cx="3623635"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High quality ratings (quality index of 92)</a:t>
            </a:r>
          </a:p>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Strong focus on sustainability and responsibility with own operations that compliments Mehiläinen’s culture</a:t>
            </a:r>
            <a:endParaRPr lang="en-US" sz="900" i="0" u="none" strike="noStrike" cap="none">
              <a:solidFill>
                <a:srgbClr val="FFFFFF"/>
              </a:solidFill>
              <a:latin typeface="Arial"/>
              <a:ea typeface="Arial"/>
              <a:cs typeface="Arial"/>
              <a:sym typeface="Arial"/>
            </a:endParaRPr>
          </a:p>
        </p:txBody>
      </p:sp>
      <p:sp>
        <p:nvSpPr>
          <p:cNvPr id="17" name="Google Shape;208;p4">
            <a:extLst>
              <a:ext uri="{FF2B5EF4-FFF2-40B4-BE49-F238E27FC236}">
                <a16:creationId xmlns:a16="http://schemas.microsoft.com/office/drawing/2014/main" id="{17899B90-22E5-4B21-ABEA-08F791D7869F}"/>
              </a:ext>
            </a:extLst>
          </p:cNvPr>
          <p:cNvSpPr/>
          <p:nvPr/>
        </p:nvSpPr>
        <p:spPr>
          <a:xfrm>
            <a:off x="7976651" y="3837323"/>
            <a:ext cx="3623635"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Collaborating</a:t>
            </a:r>
            <a:r>
              <a:rPr lang="en-US" sz="1000">
                <a:solidFill>
                  <a:schemeClr val="dk1"/>
                </a:solidFill>
                <a:latin typeface="Arial"/>
                <a:ea typeface="Arial"/>
                <a:cs typeface="Arial"/>
                <a:sym typeface="Arial"/>
              </a:rPr>
              <a:t> </a:t>
            </a:r>
            <a:r>
              <a:rPr lang="en-US" sz="1000" i="0" u="none" strike="noStrike" cap="none">
                <a:solidFill>
                  <a:schemeClr val="dk1"/>
                </a:solidFill>
                <a:latin typeface="Arial"/>
                <a:ea typeface="Arial"/>
                <a:cs typeface="Arial"/>
                <a:sym typeface="Arial"/>
              </a:rPr>
              <a:t>with technology and software companies to </a:t>
            </a:r>
            <a:r>
              <a:rPr lang="en-US" sz="1000">
                <a:solidFill>
                  <a:schemeClr val="dk1"/>
                </a:solidFill>
                <a:latin typeface="Arial"/>
                <a:ea typeface="Arial"/>
                <a:cs typeface="Arial"/>
                <a:sym typeface="Arial"/>
              </a:rPr>
              <a:t>finding new solutions</a:t>
            </a:r>
          </a:p>
          <a:p>
            <a:pPr marL="171450" indent="-171450">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Extensive adapter of motion sensors, alarms and other assisting technologies </a:t>
            </a:r>
            <a:endParaRPr lang="en-US" sz="900" i="0" u="none" strike="noStrike" cap="none">
              <a:solidFill>
                <a:srgbClr val="FFFFFF"/>
              </a:solidFill>
              <a:latin typeface="Arial"/>
              <a:ea typeface="Arial"/>
              <a:cs typeface="Arial"/>
              <a:sym typeface="Arial"/>
            </a:endParaRPr>
          </a:p>
        </p:txBody>
      </p:sp>
      <p:sp>
        <p:nvSpPr>
          <p:cNvPr id="12" name="TextBox 11">
            <a:extLst>
              <a:ext uri="{FF2B5EF4-FFF2-40B4-BE49-F238E27FC236}">
                <a16:creationId xmlns:a16="http://schemas.microsoft.com/office/drawing/2014/main" id="{6D8867F6-D1F1-47CA-BE5F-E851E5341BE3}"/>
              </a:ext>
            </a:extLst>
          </p:cNvPr>
          <p:cNvSpPr txBox="1"/>
          <p:nvPr/>
        </p:nvSpPr>
        <p:spPr>
          <a:xfrm>
            <a:off x="512064" y="6608441"/>
            <a:ext cx="5398285" cy="200055"/>
          </a:xfrm>
          <a:prstGeom prst="rect">
            <a:avLst/>
          </a:prstGeom>
          <a:noFill/>
        </p:spPr>
        <p:txBody>
          <a:bodyPr wrap="square" rtlCol="0">
            <a:spAutoFit/>
          </a:bodyPr>
          <a:lstStyle/>
          <a:p>
            <a:r>
              <a:rPr lang="fi-FI" sz="700" err="1">
                <a:latin typeface="Arial" panose="020B0604020202020204" pitchFamily="34" charset="0"/>
                <a:cs typeface="Arial" panose="020B0604020202020204" pitchFamily="34" charset="0"/>
              </a:rPr>
              <a:t>Sources</a:t>
            </a:r>
            <a:r>
              <a:rPr lang="fi-FI" sz="700">
                <a:latin typeface="Arial" panose="020B0604020202020204" pitchFamily="34" charset="0"/>
                <a:cs typeface="Arial" panose="020B0604020202020204" pitchFamily="34" charset="0"/>
              </a:rPr>
              <a:t>: Nordea market and </a:t>
            </a:r>
            <a:r>
              <a:rPr lang="fi-FI" sz="700" err="1">
                <a:latin typeface="Arial" panose="020B0604020202020204" pitchFamily="34" charset="0"/>
                <a:cs typeface="Arial" panose="020B0604020202020204" pitchFamily="34" charset="0"/>
              </a:rPr>
              <a:t>company</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analysis</a:t>
            </a:r>
            <a:r>
              <a:rPr lang="fi-FI" sz="700">
                <a:latin typeface="Arial" panose="020B0604020202020204" pitchFamily="34" charset="0"/>
                <a:cs typeface="Arial" panose="020B0604020202020204" pitchFamily="34" charset="0"/>
              </a:rPr>
              <a:t> (Humana), Humana </a:t>
            </a:r>
            <a:r>
              <a:rPr lang="fi-FI" sz="700" err="1">
                <a:latin typeface="Arial" panose="020B0604020202020204" pitchFamily="34" charset="0"/>
                <a:cs typeface="Arial" panose="020B0604020202020204" pitchFamily="34" charset="0"/>
              </a:rPr>
              <a:t>annual</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reports</a:t>
            </a:r>
            <a:r>
              <a:rPr lang="fi-FI" sz="700">
                <a:latin typeface="Arial" panose="020B0604020202020204" pitchFamily="34" charset="0"/>
                <a:cs typeface="Arial" panose="020B0604020202020204" pitchFamily="34" charset="0"/>
              </a:rPr>
              <a:t> (2015-2019), SCB</a:t>
            </a:r>
            <a:endParaRPr lang="en-US" sz="7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0D50D37-FF08-4F0F-9A3F-AF8A91AC7799}"/>
              </a:ext>
            </a:extLst>
          </p:cNvPr>
          <p:cNvSpPr txBox="1"/>
          <p:nvPr/>
        </p:nvSpPr>
        <p:spPr>
          <a:xfrm>
            <a:off x="5910349" y="6608440"/>
            <a:ext cx="5398285" cy="200055"/>
          </a:xfrm>
          <a:prstGeom prst="rect">
            <a:avLst/>
          </a:prstGeom>
          <a:noFill/>
        </p:spPr>
        <p:txBody>
          <a:bodyPr wrap="square" rtlCol="0">
            <a:spAutoFit/>
          </a:bodyPr>
          <a:lstStyle/>
          <a:p>
            <a:r>
              <a:rPr lang="fi-FI" sz="700">
                <a:latin typeface="Arial" panose="020B0604020202020204" pitchFamily="34" charset="0"/>
                <a:cs typeface="Arial" panose="020B0604020202020204" pitchFamily="34" charset="0"/>
              </a:rPr>
              <a:t>*</a:t>
            </a:r>
            <a:r>
              <a:rPr lang="fi-FI" sz="700" err="1">
                <a:latin typeface="Arial" panose="020B0604020202020204" pitchFamily="34" charset="0"/>
                <a:cs typeface="Arial" panose="020B0604020202020204" pitchFamily="34" charset="0"/>
              </a:rPr>
              <a:t>refering</a:t>
            </a:r>
            <a:r>
              <a:rPr lang="fi-FI" sz="700">
                <a:latin typeface="Arial" panose="020B0604020202020204" pitchFamily="34" charset="0"/>
                <a:cs typeface="Arial" panose="020B0604020202020204" pitchFamily="34" charset="0"/>
              </a:rPr>
              <a:t> to </a:t>
            </a:r>
            <a:r>
              <a:rPr lang="fi-FI" sz="700" err="1">
                <a:latin typeface="Arial" panose="020B0604020202020204" pitchFamily="34" charset="0"/>
                <a:cs typeface="Arial" panose="020B0604020202020204" pitchFamily="34" charset="0"/>
              </a:rPr>
              <a:t>page</a:t>
            </a:r>
            <a:r>
              <a:rPr lang="fi-FI" sz="700">
                <a:latin typeface="Arial" panose="020B0604020202020204" pitchFamily="34" charset="0"/>
                <a:cs typeface="Arial" panose="020B0604020202020204" pitchFamily="34" charset="0"/>
              </a:rPr>
              <a:t> 8</a:t>
            </a:r>
            <a:endParaRPr lang="en-US" sz="700">
              <a:latin typeface="Arial" panose="020B0604020202020204" pitchFamily="34" charset="0"/>
              <a:cs typeface="Arial" panose="020B0604020202020204" pitchFamily="34" charset="0"/>
            </a:endParaRPr>
          </a:p>
        </p:txBody>
      </p:sp>
      <p:sp>
        <p:nvSpPr>
          <p:cNvPr id="16" name="Slide Number Placeholder 15">
            <a:extLst>
              <a:ext uri="{FF2B5EF4-FFF2-40B4-BE49-F238E27FC236}">
                <a16:creationId xmlns:a16="http://schemas.microsoft.com/office/drawing/2014/main" id="{4FAA957A-FF2B-4199-9A39-0F672CAECF9F}"/>
              </a:ext>
            </a:extLst>
          </p:cNvPr>
          <p:cNvSpPr>
            <a:spLocks noGrp="1"/>
          </p:cNvSpPr>
          <p:nvPr>
            <p:ph type="sldNum" sz="quarter" idx="12"/>
          </p:nvPr>
        </p:nvSpPr>
        <p:spPr>
          <a:xfrm>
            <a:off x="8857086" y="6505212"/>
            <a:ext cx="2743200" cy="365125"/>
          </a:xfrm>
        </p:spPr>
        <p:txBody>
          <a:bodyPr/>
          <a:lstStyle/>
          <a:p>
            <a:fld id="{BEF222B1-1816-4E47-8380-83CE4F0314E4}" type="slidenum">
              <a:rPr lang="en-US" smtClean="0"/>
              <a:t>3</a:t>
            </a:fld>
            <a:endParaRPr lang="en-US"/>
          </a:p>
        </p:txBody>
      </p:sp>
      <p:pic>
        <p:nvPicPr>
          <p:cNvPr id="19" name="Picture 18">
            <a:extLst>
              <a:ext uri="{FF2B5EF4-FFF2-40B4-BE49-F238E27FC236}">
                <a16:creationId xmlns:a16="http://schemas.microsoft.com/office/drawing/2014/main" id="{D28EFEB9-A17B-478C-8621-3259B5E570F3}"/>
              </a:ext>
            </a:extLst>
          </p:cNvPr>
          <p:cNvPicPr>
            <a:picLocks noChangeAspect="1"/>
          </p:cNvPicPr>
          <p:nvPr/>
        </p:nvPicPr>
        <p:blipFill rotWithShape="1">
          <a:blip r:embed="rId3"/>
          <a:srcRect r="21961"/>
          <a:stretch/>
        </p:blipFill>
        <p:spPr>
          <a:xfrm>
            <a:off x="2796709" y="4022657"/>
            <a:ext cx="2793202" cy="2462997"/>
          </a:xfrm>
          <a:prstGeom prst="rect">
            <a:avLst/>
          </a:prstGeom>
        </p:spPr>
      </p:pic>
    </p:spTree>
    <p:extLst>
      <p:ext uri="{BB962C8B-B14F-4D97-AF65-F5344CB8AC3E}">
        <p14:creationId xmlns:p14="http://schemas.microsoft.com/office/powerpoint/2010/main" val="1847607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D93CBE5-BA3D-46B3-810F-E05F8A77CE47}"/>
              </a:ext>
            </a:extLst>
          </p:cNvPr>
          <p:cNvSpPr/>
          <p:nvPr/>
        </p:nvSpPr>
        <p:spPr>
          <a:xfrm>
            <a:off x="591711" y="760552"/>
            <a:ext cx="11008578" cy="573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800" b="1">
                <a:solidFill>
                  <a:srgbClr val="132E57"/>
                </a:solidFill>
                <a:latin typeface="Arial" panose="020B0604020202020204" pitchFamily="34" charset="0"/>
                <a:cs typeface="Arial" panose="020B0604020202020204" pitchFamily="34" charset="0"/>
              </a:rPr>
              <a:t>Contents </a:t>
            </a:r>
          </a:p>
        </p:txBody>
      </p:sp>
      <p:pic>
        <p:nvPicPr>
          <p:cNvPr id="34" name="Picture 33">
            <a:extLst>
              <a:ext uri="{FF2B5EF4-FFF2-40B4-BE49-F238E27FC236}">
                <a16:creationId xmlns:a16="http://schemas.microsoft.com/office/drawing/2014/main" id="{40BD67F6-B09B-41DE-B87E-A0356B79F4C6}"/>
              </a:ext>
            </a:extLst>
          </p:cNvPr>
          <p:cNvPicPr>
            <a:picLocks noChangeAspect="1"/>
          </p:cNvPicPr>
          <p:nvPr/>
        </p:nvPicPr>
        <p:blipFill rotWithShape="1">
          <a:blip r:embed="rId2"/>
          <a:srcRect l="37621"/>
          <a:stretch/>
        </p:blipFill>
        <p:spPr>
          <a:xfrm>
            <a:off x="5959158" y="342818"/>
            <a:ext cx="5920967" cy="6326370"/>
          </a:xfrm>
          <a:prstGeom prst="rect">
            <a:avLst/>
          </a:prstGeom>
        </p:spPr>
      </p:pic>
      <p:sp>
        <p:nvSpPr>
          <p:cNvPr id="36" name="Rectangle 35">
            <a:extLst>
              <a:ext uri="{FF2B5EF4-FFF2-40B4-BE49-F238E27FC236}">
                <a16:creationId xmlns:a16="http://schemas.microsoft.com/office/drawing/2014/main" id="{AE9DB340-AFD3-4B64-8E9E-9DF0996EE7E4}"/>
              </a:ext>
            </a:extLst>
          </p:cNvPr>
          <p:cNvSpPr/>
          <p:nvPr/>
        </p:nvSpPr>
        <p:spPr>
          <a:xfrm>
            <a:off x="591711" y="1604756"/>
            <a:ext cx="4990942" cy="5064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eriod"/>
            </a:pPr>
            <a:r>
              <a:rPr lang="en-US" sz="1600">
                <a:solidFill>
                  <a:srgbClr val="132E57"/>
                </a:solidFill>
                <a:latin typeface="Microsoft PhagsPa" panose="020B0502040204020203" pitchFamily="34" charset="0"/>
              </a:rPr>
              <a:t>Executive summary</a:t>
            </a:r>
          </a:p>
          <a:p>
            <a:pPr marL="342900" indent="-342900">
              <a:lnSpc>
                <a:spcPct val="250000"/>
              </a:lnSpc>
              <a:buAutoNum type="arabicPeriod"/>
            </a:pPr>
            <a:r>
              <a:rPr lang="en-US" sz="1600" b="1">
                <a:solidFill>
                  <a:srgbClr val="132E57"/>
                </a:solidFill>
                <a:latin typeface="Microsoft PhagsPa" panose="020B0502040204020203" pitchFamily="34" charset="0"/>
              </a:rPr>
              <a:t>Humana as an investment opportunity</a:t>
            </a:r>
          </a:p>
          <a:p>
            <a:pPr marL="342900" indent="-342900">
              <a:lnSpc>
                <a:spcPct val="250000"/>
              </a:lnSpc>
              <a:buAutoNum type="arabicPeriod"/>
            </a:pPr>
            <a:r>
              <a:rPr lang="en-US" sz="1600" b="1">
                <a:solidFill>
                  <a:srgbClr val="132E57"/>
                </a:solidFill>
                <a:latin typeface="Microsoft PhagsPa" panose="020B0502040204020203" pitchFamily="34" charset="0"/>
              </a:rPr>
              <a:t>Health and social care industry overview</a:t>
            </a:r>
          </a:p>
          <a:p>
            <a:pPr marL="342900" indent="-342900">
              <a:lnSpc>
                <a:spcPct val="250000"/>
              </a:lnSpc>
              <a:buAutoNum type="arabicPeriod"/>
            </a:pPr>
            <a:r>
              <a:rPr lang="en-US" sz="1600">
                <a:solidFill>
                  <a:srgbClr val="132E57"/>
                </a:solidFill>
                <a:latin typeface="Microsoft PhagsPa" panose="020B0502040204020203" pitchFamily="34" charset="0"/>
              </a:rPr>
              <a:t>Discounted Cash Flow valuation and multiples</a:t>
            </a:r>
          </a:p>
          <a:p>
            <a:pPr marL="342900" marR="0" lvl="0" indent="-342900" algn="l" defTabSz="914400" rtl="0" eaLnBrk="1" fontAlgn="auto" latinLnBrk="0" hangingPunct="1">
              <a:lnSpc>
                <a:spcPct val="250000"/>
              </a:lnSpc>
              <a:spcBef>
                <a:spcPts val="0"/>
              </a:spcBef>
              <a:spcAft>
                <a:spcPts val="0"/>
              </a:spcAft>
              <a:buClrTx/>
              <a:buSzTx/>
              <a:buFontTx/>
              <a:buAutoNum type="arabicPeriod"/>
              <a:tabLst/>
              <a:defRPr/>
            </a:pPr>
            <a:r>
              <a:rPr kumimoji="0" lang="en-US" sz="160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rPr>
              <a:t>Synergies to </a:t>
            </a:r>
            <a:r>
              <a:rPr kumimoji="0" lang="en-US" sz="1600" i="0" u="none" strike="noStrike" kern="1200" cap="none" spc="0" normalizeH="0" baseline="0" noProof="0" err="1">
                <a:ln>
                  <a:noFill/>
                </a:ln>
                <a:solidFill>
                  <a:srgbClr val="132E57"/>
                </a:solidFill>
                <a:effectLst/>
                <a:uLnTx/>
                <a:uFillTx/>
                <a:latin typeface="Microsoft PhagsPa" panose="020B0502040204020203" pitchFamily="34" charset="0"/>
                <a:ea typeface="+mn-ea"/>
                <a:cs typeface="+mn-cs"/>
              </a:rPr>
              <a:t>Mehiläinen</a:t>
            </a:r>
            <a:endParaRPr kumimoji="0" lang="en-US" sz="160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endParaRPr>
          </a:p>
          <a:p>
            <a:pPr marL="342900" marR="0" lvl="0" indent="-342900" algn="l" defTabSz="914400" rtl="0" eaLnBrk="1" fontAlgn="auto" latinLnBrk="0" hangingPunct="1">
              <a:lnSpc>
                <a:spcPct val="250000"/>
              </a:lnSpc>
              <a:spcBef>
                <a:spcPts val="0"/>
              </a:spcBef>
              <a:spcAft>
                <a:spcPts val="0"/>
              </a:spcAft>
              <a:buClrTx/>
              <a:buSzTx/>
              <a:buFontTx/>
              <a:buAutoNum type="arabicPeriod"/>
              <a:tabLst/>
              <a:defRPr/>
            </a:pPr>
            <a:r>
              <a:rPr kumimoji="0" lang="en-US" sz="1600" b="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rPr>
              <a:t>Potential interlopers</a:t>
            </a:r>
          </a:p>
          <a:p>
            <a:pPr marL="342900" marR="0" lvl="0" indent="-342900" algn="l" defTabSz="914400" rtl="0" eaLnBrk="1" fontAlgn="auto" latinLnBrk="0" hangingPunct="1">
              <a:lnSpc>
                <a:spcPct val="250000"/>
              </a:lnSpc>
              <a:spcBef>
                <a:spcPts val="0"/>
              </a:spcBef>
              <a:spcAft>
                <a:spcPts val="0"/>
              </a:spcAft>
              <a:buClrTx/>
              <a:buSzTx/>
              <a:buFontTx/>
              <a:buAutoNum type="arabicPeriod"/>
              <a:tabLst/>
              <a:defRPr/>
            </a:pPr>
            <a:r>
              <a:rPr kumimoji="0" lang="en-US" sz="1600" b="0" i="0" u="none" strike="noStrike" kern="1200" cap="none" spc="0" normalizeH="0" baseline="0" noProof="0">
                <a:ln>
                  <a:noFill/>
                </a:ln>
                <a:solidFill>
                  <a:srgbClr val="132E57"/>
                </a:solidFill>
                <a:effectLst/>
                <a:uLnTx/>
                <a:uFillTx/>
                <a:latin typeface="Microsoft PhagsPa" panose="020B0502040204020203" pitchFamily="34" charset="0"/>
                <a:ea typeface="+mn-ea"/>
                <a:cs typeface="+mn-cs"/>
              </a:rPr>
              <a:t>Humana as a PTO target and recommendation</a:t>
            </a:r>
          </a:p>
          <a:p>
            <a:pPr>
              <a:lnSpc>
                <a:spcPct val="250000"/>
              </a:lnSpc>
            </a:pPr>
            <a:endParaRPr lang="en-US" sz="1600">
              <a:solidFill>
                <a:srgbClr val="132E57"/>
              </a:solidFill>
              <a:latin typeface="Microsoft PhagsPa" panose="020B0502040204020203" pitchFamily="34" charset="0"/>
            </a:endParaRPr>
          </a:p>
        </p:txBody>
      </p:sp>
      <p:sp>
        <p:nvSpPr>
          <p:cNvPr id="2" name="Slide Number Placeholder 1">
            <a:extLst>
              <a:ext uri="{FF2B5EF4-FFF2-40B4-BE49-F238E27FC236}">
                <a16:creationId xmlns:a16="http://schemas.microsoft.com/office/drawing/2014/main" id="{B1F80A5F-131A-4DA5-B252-736568E9FAE3}"/>
              </a:ext>
            </a:extLst>
          </p:cNvPr>
          <p:cNvSpPr>
            <a:spLocks noGrp="1"/>
          </p:cNvSpPr>
          <p:nvPr>
            <p:ph type="sldNum" sz="quarter" idx="12"/>
          </p:nvPr>
        </p:nvSpPr>
        <p:spPr>
          <a:xfrm>
            <a:off x="9136925" y="6304063"/>
            <a:ext cx="2743200" cy="365125"/>
          </a:xfrm>
        </p:spPr>
        <p:txBody>
          <a:bodyPr/>
          <a:lstStyle/>
          <a:p>
            <a:fld id="{BEF222B1-1816-4E47-8380-83CE4F0314E4}" type="slidenum">
              <a:rPr lang="en-US" smtClean="0"/>
              <a:t>4</a:t>
            </a:fld>
            <a:endParaRPr lang="en-US"/>
          </a:p>
        </p:txBody>
      </p:sp>
    </p:spTree>
    <p:extLst>
      <p:ext uri="{BB962C8B-B14F-4D97-AF65-F5344CB8AC3E}">
        <p14:creationId xmlns:p14="http://schemas.microsoft.com/office/powerpoint/2010/main" val="1518708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 name="Google Shape;208;p4">
            <a:extLst>
              <a:ext uri="{FF2B5EF4-FFF2-40B4-BE49-F238E27FC236}">
                <a16:creationId xmlns:a16="http://schemas.microsoft.com/office/drawing/2014/main" id="{88BFBE69-CE5D-411F-A6EA-DB3C978A30B5}"/>
              </a:ext>
            </a:extLst>
          </p:cNvPr>
          <p:cNvSpPr/>
          <p:nvPr/>
        </p:nvSpPr>
        <p:spPr>
          <a:xfrm>
            <a:off x="3126819" y="1639782"/>
            <a:ext cx="2456290" cy="2130215"/>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buClr>
                <a:srgbClr val="000000"/>
              </a:buClr>
              <a:buSzPts val="1000"/>
            </a:pPr>
            <a:r>
              <a:rPr lang="en-US" sz="1000" b="1" i="0" u="none" strike="noStrike" cap="none">
                <a:solidFill>
                  <a:schemeClr val="dk1"/>
                </a:solidFill>
                <a:latin typeface="Arial"/>
                <a:ea typeface="Arial"/>
                <a:cs typeface="Arial"/>
                <a:sym typeface="Arial"/>
              </a:rPr>
              <a:t>Largest business area in Sweden is personal assistance with 37 %</a:t>
            </a:r>
            <a:endParaRPr lang="en-US" sz="1000" b="1"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900" b="0" i="0" u="none" strike="noStrike" cap="none">
              <a:solidFill>
                <a:srgbClr val="FFFFFF"/>
              </a:solidFill>
              <a:latin typeface="Arial"/>
              <a:ea typeface="Arial"/>
              <a:cs typeface="Arial"/>
              <a:sym typeface="Arial"/>
            </a:endParaRPr>
          </a:p>
        </p:txBody>
      </p:sp>
      <p:sp>
        <p:nvSpPr>
          <p:cNvPr id="209" name="Google Shape;209;p4"/>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132E57"/>
              </a:buClr>
              <a:buSzPts val="2000"/>
              <a:buFont typeface="Arial"/>
              <a:buNone/>
            </a:pPr>
            <a:r>
              <a:rPr lang="fi-FI" sz="2000" b="1" i="0" u="none" strike="noStrike" cap="none">
                <a:solidFill>
                  <a:srgbClr val="132E57"/>
                </a:solidFill>
                <a:latin typeface="Arial"/>
                <a:ea typeface="Arial"/>
                <a:cs typeface="Arial"/>
                <a:sym typeface="Arial"/>
              </a:rPr>
              <a:t>Humana</a:t>
            </a:r>
            <a:endParaRPr sz="1400" b="0" i="0" u="none" strike="noStrike" cap="none">
              <a:solidFill>
                <a:srgbClr val="000000"/>
              </a:solidFill>
              <a:latin typeface="Arial"/>
              <a:ea typeface="Arial"/>
              <a:cs typeface="Arial"/>
              <a:sym typeface="Arial"/>
            </a:endParaRPr>
          </a:p>
        </p:txBody>
      </p:sp>
      <p:sp>
        <p:nvSpPr>
          <p:cNvPr id="210" name="Google Shape;210;p4"/>
          <p:cNvSpPr/>
          <p:nvPr/>
        </p:nvSpPr>
        <p:spPr>
          <a:xfrm>
            <a:off x="591711" y="843151"/>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600"/>
              <a:buFont typeface="Arial"/>
              <a:buNone/>
            </a:pPr>
            <a:r>
              <a:rPr lang="en-US" sz="1600">
                <a:solidFill>
                  <a:srgbClr val="132E57"/>
                </a:solidFill>
                <a:latin typeface="Arial"/>
                <a:ea typeface="Arial"/>
                <a:cs typeface="Arial"/>
                <a:sym typeface="Arial"/>
              </a:rPr>
              <a:t>Elderly care business area in Sweden and Finland have grown strongly, other growth in Sweden has been modest </a:t>
            </a:r>
            <a:endParaRPr lang="en-US" sz="1600" b="0" i="0" u="none" strike="noStrike" cap="none">
              <a:solidFill>
                <a:srgbClr val="132E57"/>
              </a:solidFill>
              <a:latin typeface="Arial"/>
              <a:ea typeface="Arial"/>
              <a:cs typeface="Arial"/>
              <a:sym typeface="Arial"/>
            </a:endParaRPr>
          </a:p>
        </p:txBody>
      </p:sp>
      <p:sp>
        <p:nvSpPr>
          <p:cNvPr id="4" name="Google Shape;207;p4">
            <a:extLst>
              <a:ext uri="{FF2B5EF4-FFF2-40B4-BE49-F238E27FC236}">
                <a16:creationId xmlns:a16="http://schemas.microsoft.com/office/drawing/2014/main" id="{47D9EFA6-5E2A-4A25-B447-976DF74B1B2F}"/>
              </a:ext>
            </a:extLst>
          </p:cNvPr>
          <p:cNvSpPr txBox="1"/>
          <p:nvPr/>
        </p:nvSpPr>
        <p:spPr>
          <a:xfrm>
            <a:off x="576809" y="3900961"/>
            <a:ext cx="5006299" cy="261570"/>
          </a:xfrm>
          <a:prstGeom prst="rect">
            <a:avLst/>
          </a:prstGeom>
          <a:solidFill>
            <a:srgbClr val="132E57"/>
          </a:solidFill>
          <a:ln>
            <a:noFill/>
          </a:ln>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fi-FI" sz="1100" b="1" err="1">
                <a:solidFill>
                  <a:srgbClr val="FFFFFF"/>
                </a:solidFill>
                <a:latin typeface="Calibri"/>
                <a:ea typeface="Arial"/>
                <a:cs typeface="Calibri"/>
                <a:sym typeface="Calibri"/>
              </a:rPr>
              <a:t>Revenue</a:t>
            </a:r>
            <a:r>
              <a:rPr lang="fi-FI" sz="1100" b="1">
                <a:solidFill>
                  <a:srgbClr val="FFFFFF"/>
                </a:solidFill>
                <a:latin typeface="Calibri"/>
                <a:ea typeface="Arial"/>
                <a:cs typeface="Calibri"/>
                <a:sym typeface="Calibri"/>
              </a:rPr>
              <a:t> </a:t>
            </a:r>
            <a:r>
              <a:rPr lang="fi-FI" sz="1100" b="1" err="1">
                <a:solidFill>
                  <a:srgbClr val="FFFFFF"/>
                </a:solidFill>
                <a:latin typeface="Calibri"/>
                <a:ea typeface="Arial"/>
                <a:cs typeface="Calibri"/>
                <a:sym typeface="Calibri"/>
              </a:rPr>
              <a:t>has</a:t>
            </a:r>
            <a:r>
              <a:rPr lang="fi-FI" sz="1100" b="1">
                <a:solidFill>
                  <a:srgbClr val="FFFFFF"/>
                </a:solidFill>
                <a:latin typeface="Calibri"/>
                <a:ea typeface="Arial"/>
                <a:cs typeface="Calibri"/>
                <a:sym typeface="Calibri"/>
              </a:rPr>
              <a:t> </a:t>
            </a:r>
            <a:r>
              <a:rPr lang="fi-FI" sz="1100" b="1" err="1">
                <a:solidFill>
                  <a:srgbClr val="FFFFFF"/>
                </a:solidFill>
                <a:latin typeface="Calibri"/>
                <a:ea typeface="Arial"/>
                <a:cs typeface="Calibri"/>
                <a:sym typeface="Calibri"/>
              </a:rPr>
              <a:t>been</a:t>
            </a:r>
            <a:r>
              <a:rPr lang="fi-FI" sz="1100" b="1">
                <a:solidFill>
                  <a:srgbClr val="FFFFFF"/>
                </a:solidFill>
                <a:latin typeface="Calibri"/>
                <a:ea typeface="Arial"/>
                <a:cs typeface="Calibri"/>
                <a:sym typeface="Calibri"/>
              </a:rPr>
              <a:t> </a:t>
            </a:r>
            <a:r>
              <a:rPr lang="fi-FI" sz="1100" b="1" err="1">
                <a:solidFill>
                  <a:srgbClr val="FFFFFF"/>
                </a:solidFill>
                <a:latin typeface="Calibri"/>
                <a:ea typeface="Arial"/>
                <a:cs typeface="Calibri"/>
                <a:sym typeface="Calibri"/>
              </a:rPr>
              <a:t>growing</a:t>
            </a:r>
            <a:r>
              <a:rPr lang="fi-FI" sz="1100" b="1">
                <a:solidFill>
                  <a:srgbClr val="FFFFFF"/>
                </a:solidFill>
                <a:latin typeface="Calibri"/>
                <a:ea typeface="Arial"/>
                <a:cs typeface="Calibri"/>
                <a:sym typeface="Calibri"/>
              </a:rPr>
              <a:t> at a CAGR of 5.5 %, </a:t>
            </a:r>
            <a:r>
              <a:rPr lang="fi-FI" sz="1100" b="1" err="1">
                <a:solidFill>
                  <a:srgbClr val="FFFFFF"/>
                </a:solidFill>
                <a:latin typeface="Calibri"/>
                <a:ea typeface="Arial"/>
                <a:cs typeface="Calibri"/>
                <a:sym typeface="Calibri"/>
              </a:rPr>
              <a:t>analysts</a:t>
            </a:r>
            <a:r>
              <a:rPr lang="fi-FI" sz="1100" b="1">
                <a:solidFill>
                  <a:srgbClr val="FFFFFF"/>
                </a:solidFill>
                <a:latin typeface="Calibri"/>
                <a:ea typeface="Arial"/>
                <a:cs typeface="Calibri"/>
                <a:sym typeface="Calibri"/>
              </a:rPr>
              <a:t> </a:t>
            </a:r>
            <a:r>
              <a:rPr lang="fi-FI" sz="1100" b="1" err="1">
                <a:solidFill>
                  <a:srgbClr val="FFFFFF"/>
                </a:solidFill>
                <a:latin typeface="Calibri"/>
                <a:ea typeface="Arial"/>
                <a:cs typeface="Calibri"/>
                <a:sym typeface="Calibri"/>
              </a:rPr>
              <a:t>expect</a:t>
            </a:r>
            <a:r>
              <a:rPr lang="fi-FI" sz="1100" b="1">
                <a:solidFill>
                  <a:srgbClr val="FFFFFF"/>
                </a:solidFill>
                <a:latin typeface="Calibri"/>
                <a:ea typeface="Arial"/>
                <a:cs typeface="Calibri"/>
                <a:sym typeface="Calibri"/>
              </a:rPr>
              <a:t> </a:t>
            </a:r>
            <a:r>
              <a:rPr lang="fi-FI" sz="1100" b="1" err="1">
                <a:solidFill>
                  <a:srgbClr val="FFFFFF"/>
                </a:solidFill>
                <a:latin typeface="Calibri"/>
                <a:ea typeface="Arial"/>
                <a:cs typeface="Calibri"/>
                <a:sym typeface="Calibri"/>
              </a:rPr>
              <a:t>slowing</a:t>
            </a:r>
            <a:r>
              <a:rPr lang="fi-FI" sz="1100" b="1">
                <a:solidFill>
                  <a:srgbClr val="FFFFFF"/>
                </a:solidFill>
                <a:latin typeface="Calibri"/>
                <a:ea typeface="Arial"/>
                <a:cs typeface="Calibri"/>
                <a:sym typeface="Calibri"/>
              </a:rPr>
              <a:t> </a:t>
            </a:r>
            <a:r>
              <a:rPr lang="fi-FI" sz="1100" b="1" err="1">
                <a:solidFill>
                  <a:srgbClr val="FFFFFF"/>
                </a:solidFill>
                <a:latin typeface="Calibri"/>
                <a:ea typeface="Arial"/>
                <a:cs typeface="Calibri"/>
                <a:sym typeface="Calibri"/>
              </a:rPr>
              <a:t>down</a:t>
            </a:r>
            <a:endParaRPr lang="fi-FI" sz="1400" b="0" i="0" u="none" strike="noStrike" cap="none">
              <a:solidFill>
                <a:srgbClr val="000000"/>
              </a:solidFill>
              <a:latin typeface="Arial"/>
              <a:ea typeface="Arial"/>
              <a:cs typeface="Arial"/>
              <a:sym typeface="Arial"/>
            </a:endParaRPr>
          </a:p>
        </p:txBody>
      </p:sp>
      <p:grpSp>
        <p:nvGrpSpPr>
          <p:cNvPr id="9" name="Group 8">
            <a:extLst>
              <a:ext uri="{FF2B5EF4-FFF2-40B4-BE49-F238E27FC236}">
                <a16:creationId xmlns:a16="http://schemas.microsoft.com/office/drawing/2014/main" id="{B503BEC4-1662-413B-BCD7-516B8148DA2D}"/>
              </a:ext>
            </a:extLst>
          </p:cNvPr>
          <p:cNvGrpSpPr/>
          <p:nvPr/>
        </p:nvGrpSpPr>
        <p:grpSpPr>
          <a:xfrm>
            <a:off x="576809" y="4213468"/>
            <a:ext cx="5006299" cy="2198509"/>
            <a:chOff x="591710" y="4037786"/>
            <a:chExt cx="4997450" cy="2554399"/>
          </a:xfrm>
          <a:effectLst>
            <a:outerShdw blurRad="50800" dist="38100" dir="2700000" algn="tl" rotWithShape="0">
              <a:prstClr val="black">
                <a:alpha val="40000"/>
              </a:prstClr>
            </a:outerShdw>
          </a:effectLst>
        </p:grpSpPr>
        <p:sp>
          <p:nvSpPr>
            <p:cNvPr id="2" name="Google Shape;208;p4">
              <a:extLst>
                <a:ext uri="{FF2B5EF4-FFF2-40B4-BE49-F238E27FC236}">
                  <a16:creationId xmlns:a16="http://schemas.microsoft.com/office/drawing/2014/main" id="{8BF0E4E8-6680-433E-8EF5-C45A1D938569}"/>
                </a:ext>
              </a:extLst>
            </p:cNvPr>
            <p:cNvSpPr/>
            <p:nvPr/>
          </p:nvSpPr>
          <p:spPr>
            <a:xfrm>
              <a:off x="591710" y="4037786"/>
              <a:ext cx="4997450" cy="2554399"/>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900" b="0" i="0" u="none" strike="noStrike" cap="none">
                <a:solidFill>
                  <a:srgbClr val="FFFFFF"/>
                </a:solidFill>
                <a:latin typeface="Arial"/>
                <a:ea typeface="Arial"/>
                <a:cs typeface="Arial"/>
                <a:sym typeface="Arial"/>
              </a:endParaRPr>
            </a:p>
          </p:txBody>
        </p:sp>
        <p:graphicFrame>
          <p:nvGraphicFramePr>
            <p:cNvPr id="13" name="Chart 12">
              <a:extLst>
                <a:ext uri="{FF2B5EF4-FFF2-40B4-BE49-F238E27FC236}">
                  <a16:creationId xmlns:a16="http://schemas.microsoft.com/office/drawing/2014/main" id="{04B86D8E-6206-41D7-B798-78D5349607E0}"/>
                </a:ext>
              </a:extLst>
            </p:cNvPr>
            <p:cNvGraphicFramePr>
              <a:graphicFrameLocks/>
            </p:cNvGraphicFramePr>
            <p:nvPr>
              <p:extLst>
                <p:ext uri="{D42A27DB-BD31-4B8C-83A1-F6EECF244321}">
                  <p14:modId xmlns:p14="http://schemas.microsoft.com/office/powerpoint/2010/main" val="2900266235"/>
                </p:ext>
              </p:extLst>
            </p:nvPr>
          </p:nvGraphicFramePr>
          <p:xfrm>
            <a:off x="696484" y="4282270"/>
            <a:ext cx="4787900" cy="230649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a:extLst>
                <a:ext uri="{FF2B5EF4-FFF2-40B4-BE49-F238E27FC236}">
                  <a16:creationId xmlns:a16="http://schemas.microsoft.com/office/drawing/2014/main" id="{B63C4693-496C-4B04-B72D-339A9F222ED3}"/>
                </a:ext>
              </a:extLst>
            </p:cNvPr>
            <p:cNvCxnSpPr>
              <a:cxnSpLocks/>
            </p:cNvCxnSpPr>
            <p:nvPr/>
          </p:nvCxnSpPr>
          <p:spPr>
            <a:xfrm flipV="1">
              <a:off x="999371" y="4474166"/>
              <a:ext cx="2247273" cy="261218"/>
            </a:xfrm>
            <a:prstGeom prst="straightConnector1">
              <a:avLst/>
            </a:prstGeom>
            <a:ln w="15875">
              <a:solidFill>
                <a:srgbClr val="132E57"/>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C49EFF7-7A66-4E33-8964-92C51132A74B}"/>
                </a:ext>
              </a:extLst>
            </p:cNvPr>
            <p:cNvSpPr/>
            <p:nvPr/>
          </p:nvSpPr>
          <p:spPr>
            <a:xfrm>
              <a:off x="1867648" y="4495623"/>
              <a:ext cx="401286" cy="160982"/>
            </a:xfrm>
            <a:prstGeom prst="rect">
              <a:avLst/>
            </a:prstGeom>
            <a:solidFill>
              <a:srgbClr val="132E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600">
                  <a:latin typeface="Arial" panose="020B0604020202020204" pitchFamily="34" charset="0"/>
                  <a:cs typeface="Arial" panose="020B0604020202020204" pitchFamily="34" charset="0"/>
                </a:rPr>
                <a:t>5.5 %</a:t>
              </a:r>
              <a:endParaRPr lang="en-US" sz="600">
                <a:latin typeface="Arial" panose="020B0604020202020204" pitchFamily="34" charset="0"/>
                <a:cs typeface="Arial" panose="020B0604020202020204" pitchFamily="34" charset="0"/>
              </a:endParaRPr>
            </a:p>
          </p:txBody>
        </p:sp>
      </p:grpSp>
      <p:sp>
        <p:nvSpPr>
          <p:cNvPr id="11" name="Google Shape;207;p4">
            <a:extLst>
              <a:ext uri="{FF2B5EF4-FFF2-40B4-BE49-F238E27FC236}">
                <a16:creationId xmlns:a16="http://schemas.microsoft.com/office/drawing/2014/main" id="{DC3C2F34-7B25-4B3D-9459-571FAEDC065E}"/>
              </a:ext>
            </a:extLst>
          </p:cNvPr>
          <p:cNvSpPr txBox="1"/>
          <p:nvPr/>
        </p:nvSpPr>
        <p:spPr>
          <a:xfrm>
            <a:off x="5805059" y="1309586"/>
            <a:ext cx="2791643" cy="261570"/>
          </a:xfrm>
          <a:prstGeom prst="rect">
            <a:avLst/>
          </a:prstGeom>
          <a:solidFill>
            <a:srgbClr val="132E57"/>
          </a:solidFill>
          <a:ln>
            <a:noFill/>
          </a:ln>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a:solidFill>
                  <a:srgbClr val="FFFFFF"/>
                </a:solidFill>
                <a:latin typeface="Calibri"/>
                <a:ea typeface="Arial"/>
                <a:cs typeface="Calibri"/>
                <a:sym typeface="Calibri"/>
              </a:rPr>
              <a:t>Humana’s strategy and financial  targets</a:t>
            </a:r>
            <a:endParaRPr lang="en-US" sz="1400" b="0" i="0" u="none" strike="noStrike" cap="none">
              <a:solidFill>
                <a:srgbClr val="000000"/>
              </a:solidFill>
              <a:latin typeface="Arial"/>
              <a:ea typeface="Arial"/>
              <a:cs typeface="Arial"/>
              <a:sym typeface="Arial"/>
            </a:endParaRPr>
          </a:p>
        </p:txBody>
      </p:sp>
      <p:grpSp>
        <p:nvGrpSpPr>
          <p:cNvPr id="23" name="Group 22">
            <a:extLst>
              <a:ext uri="{FF2B5EF4-FFF2-40B4-BE49-F238E27FC236}">
                <a16:creationId xmlns:a16="http://schemas.microsoft.com/office/drawing/2014/main" id="{142EAB08-7DDF-4494-BDEB-4C5E3D5F1E13}"/>
              </a:ext>
            </a:extLst>
          </p:cNvPr>
          <p:cNvGrpSpPr/>
          <p:nvPr/>
        </p:nvGrpSpPr>
        <p:grpSpPr>
          <a:xfrm>
            <a:off x="591710" y="1639782"/>
            <a:ext cx="2456290" cy="2130215"/>
            <a:chOff x="5738242" y="1241881"/>
            <a:chExt cx="2869039" cy="2512261"/>
          </a:xfrm>
        </p:grpSpPr>
        <p:sp>
          <p:nvSpPr>
            <p:cNvPr id="12" name="Google Shape;208;p4">
              <a:extLst>
                <a:ext uri="{FF2B5EF4-FFF2-40B4-BE49-F238E27FC236}">
                  <a16:creationId xmlns:a16="http://schemas.microsoft.com/office/drawing/2014/main" id="{2A1D6DC4-D99D-4C1C-A018-9CA6D3B2F28D}"/>
                </a:ext>
              </a:extLst>
            </p:cNvPr>
            <p:cNvSpPr/>
            <p:nvPr/>
          </p:nvSpPr>
          <p:spPr>
            <a:xfrm>
              <a:off x="5738242" y="1241881"/>
              <a:ext cx="2869039" cy="2512261"/>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a:ea typeface="Arial"/>
                  <a:cs typeface="Arial"/>
                  <a:sym typeface="Arial"/>
                </a:rPr>
                <a:t>Majority of Humana’s business is in Sweden</a:t>
              </a:r>
              <a:endParaRPr sz="1000" b="1" i="0" u="none" strike="noStrike" cap="none">
                <a:solidFill>
                  <a:srgbClr val="FFFFFF"/>
                </a:solidFill>
                <a:latin typeface="Arial"/>
                <a:ea typeface="Arial"/>
                <a:cs typeface="Arial"/>
                <a:sym typeface="Arial"/>
              </a:endParaRPr>
            </a:p>
          </p:txBody>
        </p:sp>
        <p:pic>
          <p:nvPicPr>
            <p:cNvPr id="15" name="Picture 14">
              <a:extLst>
                <a:ext uri="{FF2B5EF4-FFF2-40B4-BE49-F238E27FC236}">
                  <a16:creationId xmlns:a16="http://schemas.microsoft.com/office/drawing/2014/main" id="{F0708276-5BCA-4EB7-9314-59924D106BA6}"/>
                </a:ext>
              </a:extLst>
            </p:cNvPr>
            <p:cNvPicPr>
              <a:picLocks noChangeAspect="1"/>
            </p:cNvPicPr>
            <p:nvPr/>
          </p:nvPicPr>
          <p:blipFill rotWithShape="1">
            <a:blip r:embed="rId4"/>
            <a:srcRect l="19128" t="1565" r="11973" b="1911"/>
            <a:stretch/>
          </p:blipFill>
          <p:spPr>
            <a:xfrm>
              <a:off x="6024397" y="1633830"/>
              <a:ext cx="2465978" cy="2101574"/>
            </a:xfrm>
            <a:prstGeom prst="rect">
              <a:avLst/>
            </a:prstGeom>
          </p:spPr>
        </p:pic>
      </p:grpSp>
      <p:sp>
        <p:nvSpPr>
          <p:cNvPr id="19" name="Google Shape;208;p4">
            <a:extLst>
              <a:ext uri="{FF2B5EF4-FFF2-40B4-BE49-F238E27FC236}">
                <a16:creationId xmlns:a16="http://schemas.microsoft.com/office/drawing/2014/main" id="{A9B272F0-EEB1-463C-BAAC-A83C66570B48}"/>
              </a:ext>
            </a:extLst>
          </p:cNvPr>
          <p:cNvSpPr/>
          <p:nvPr/>
        </p:nvSpPr>
        <p:spPr>
          <a:xfrm>
            <a:off x="5805059" y="1639782"/>
            <a:ext cx="2791643" cy="2114326"/>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i="1">
                <a:latin typeface="Arial"/>
                <a:ea typeface="Arial"/>
                <a:cs typeface="Arial"/>
                <a:sym typeface="Arial"/>
              </a:rPr>
              <a:t>“Everyone is entitled to a good life. Humana aims to be the care services provider of choice for customers, clients and buyers with high quality standards.”</a:t>
            </a:r>
          </a:p>
          <a:p>
            <a:pPr marL="0" marR="0" lvl="0" indent="0" algn="l" rtl="0">
              <a:lnSpc>
                <a:spcPct val="100000"/>
              </a:lnSpc>
              <a:spcBef>
                <a:spcPts val="0"/>
              </a:spcBef>
              <a:spcAft>
                <a:spcPts val="0"/>
              </a:spcAft>
              <a:buClr>
                <a:srgbClr val="000000"/>
              </a:buClr>
              <a:buSzPts val="1000"/>
              <a:buFont typeface="Arial"/>
              <a:buNone/>
            </a:pPr>
            <a:endParaRPr lang="en-US" sz="1000" b="1" i="1">
              <a:latin typeface="Arial"/>
              <a:ea typeface="Arial"/>
              <a:cs typeface="Arial"/>
              <a:sym typeface="Arial"/>
            </a:endParaRPr>
          </a:p>
          <a:p>
            <a:pPr>
              <a:buClr>
                <a:srgbClr val="000000"/>
              </a:buClr>
              <a:buSzPts val="1000"/>
            </a:pPr>
            <a:r>
              <a:rPr lang="en-US" sz="1000">
                <a:latin typeface="Arial"/>
                <a:ea typeface="Arial"/>
                <a:cs typeface="Arial"/>
                <a:sym typeface="Arial"/>
              </a:rPr>
              <a:t>Humana’s target for 2020 and onwards is a margin of 7 percent and annual organic growth of 5 percent, with a potential for additional annual growth of 2-3 % from acquisitions. </a:t>
            </a:r>
            <a:endParaRPr lang="en-US" sz="1000">
              <a:latin typeface="Arial"/>
              <a:ea typeface="Arial"/>
              <a:cs typeface="Arial"/>
            </a:endParaRPr>
          </a:p>
          <a:p>
            <a:pPr marL="0" marR="0" lvl="0" indent="0" algn="l" rtl="0">
              <a:lnSpc>
                <a:spcPct val="100000"/>
              </a:lnSpc>
              <a:spcBef>
                <a:spcPts val="0"/>
              </a:spcBef>
              <a:spcAft>
                <a:spcPts val="0"/>
              </a:spcAft>
              <a:buClr>
                <a:srgbClr val="000000"/>
              </a:buClr>
              <a:buSzPts val="1000"/>
              <a:buFont typeface="Arial"/>
              <a:buNone/>
            </a:pPr>
            <a:endParaRPr lang="en-US" sz="1000">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a:latin typeface="Arial"/>
                <a:ea typeface="Arial"/>
                <a:cs typeface="Arial"/>
                <a:sym typeface="Arial"/>
              </a:rPr>
              <a:t>Debt not exceeding 4.5 times EBITDA with an exception in a case of an acquisition.</a:t>
            </a:r>
            <a:endParaRPr lang="fi-FI" sz="1000">
              <a:latin typeface="Arial"/>
              <a:ea typeface="Arial"/>
              <a:cs typeface="Arial"/>
              <a:sym typeface="Arial"/>
            </a:endParaRPr>
          </a:p>
        </p:txBody>
      </p:sp>
      <p:pic>
        <p:nvPicPr>
          <p:cNvPr id="20" name="Picture 19">
            <a:extLst>
              <a:ext uri="{FF2B5EF4-FFF2-40B4-BE49-F238E27FC236}">
                <a16:creationId xmlns:a16="http://schemas.microsoft.com/office/drawing/2014/main" id="{16AA341D-E03E-46C5-82A4-2EB99130D28D}"/>
              </a:ext>
            </a:extLst>
          </p:cNvPr>
          <p:cNvPicPr>
            <a:picLocks noChangeAspect="1"/>
          </p:cNvPicPr>
          <p:nvPr/>
        </p:nvPicPr>
        <p:blipFill rotWithShape="1">
          <a:blip r:embed="rId5"/>
          <a:srcRect l="13435" t="2483" r="17035" b="5535"/>
          <a:stretch/>
        </p:blipFill>
        <p:spPr>
          <a:xfrm>
            <a:off x="3236444" y="2027174"/>
            <a:ext cx="2128408" cy="1677422"/>
          </a:xfrm>
          <a:prstGeom prst="rect">
            <a:avLst/>
          </a:prstGeom>
        </p:spPr>
      </p:pic>
      <p:sp>
        <p:nvSpPr>
          <p:cNvPr id="25" name="Google Shape;208;p4">
            <a:extLst>
              <a:ext uri="{FF2B5EF4-FFF2-40B4-BE49-F238E27FC236}">
                <a16:creationId xmlns:a16="http://schemas.microsoft.com/office/drawing/2014/main" id="{79E8FDD7-FDDA-4C8D-A05E-03337F85ABE1}"/>
              </a:ext>
            </a:extLst>
          </p:cNvPr>
          <p:cNvSpPr/>
          <p:nvPr/>
        </p:nvSpPr>
        <p:spPr>
          <a:xfrm>
            <a:off x="5819963" y="3900961"/>
            <a:ext cx="5795228" cy="2508071"/>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Aft>
                <a:spcPts val="600"/>
              </a:spcAft>
              <a:buClr>
                <a:srgbClr val="000000"/>
              </a:buClr>
              <a:buSzPts val="1000"/>
              <a:buFont typeface="Arial"/>
              <a:buNone/>
            </a:pPr>
            <a:r>
              <a:rPr lang="en-US" sz="1000" b="1">
                <a:latin typeface="Arial"/>
                <a:ea typeface="Arial"/>
                <a:cs typeface="Arial"/>
                <a:sym typeface="Arial"/>
              </a:rPr>
              <a:t>In aggregate Humana’s business has been growing relatively strongly during years 2016-2019, however there are some highlights to be made.</a:t>
            </a:r>
          </a:p>
          <a:p>
            <a:pPr marL="171450" marR="0" lvl="0" indent="-171450">
              <a:lnSpc>
                <a:spcPct val="100000"/>
              </a:lnSpc>
              <a:spcAft>
                <a:spcPts val="600"/>
              </a:spcAft>
              <a:buClr>
                <a:schemeClr val="tx2"/>
              </a:buClr>
              <a:buSzPts val="1000"/>
              <a:buFont typeface="Wingdings" panose="05000000000000000000" pitchFamily="2" charset="2"/>
              <a:buChar char="§"/>
            </a:pPr>
            <a:r>
              <a:rPr lang="en-US" sz="1000">
                <a:latin typeface="Arial"/>
                <a:cs typeface="Arial"/>
                <a:sym typeface="Arial"/>
              </a:rPr>
              <a:t>Organic growth rate has been between -1.3 % to 3.4 % during years 2016-2019. </a:t>
            </a:r>
          </a:p>
          <a:p>
            <a:pPr marL="171450" marR="0" lvl="0" indent="-171450">
              <a:lnSpc>
                <a:spcPct val="100000"/>
              </a:lnSpc>
              <a:spcAft>
                <a:spcPts val="600"/>
              </a:spcAft>
              <a:buClr>
                <a:schemeClr val="tx2"/>
              </a:buClr>
              <a:buSzPts val="1000"/>
              <a:buFont typeface="Wingdings" panose="05000000000000000000" pitchFamily="2" charset="2"/>
              <a:buChar char="§"/>
            </a:pPr>
            <a:r>
              <a:rPr lang="en-US" sz="1000">
                <a:latin typeface="Arial"/>
                <a:cs typeface="Arial"/>
                <a:sym typeface="Arial"/>
              </a:rPr>
              <a:t>Growth in Sweden has been especially modest in 2018 and 2019, in Humana’s two biggest business areas: Individual and Family (organic growth in 2018: -1.3 % and in 2019 -4.0 %) and personal assistance (in 2018: 0.7 % and in 2019: 0.9 %).</a:t>
            </a:r>
          </a:p>
          <a:p>
            <a:pPr marL="171450" marR="0" lvl="0" indent="-171450">
              <a:lnSpc>
                <a:spcPct val="100000"/>
              </a:lnSpc>
              <a:spcAft>
                <a:spcPts val="600"/>
              </a:spcAft>
              <a:buClr>
                <a:schemeClr val="tx2"/>
              </a:buClr>
              <a:buSzPts val="1000"/>
              <a:buFont typeface="Wingdings" panose="05000000000000000000" pitchFamily="2" charset="2"/>
              <a:buChar char="§"/>
            </a:pPr>
            <a:r>
              <a:rPr lang="en-US" sz="1000">
                <a:latin typeface="Arial"/>
                <a:cs typeface="Arial"/>
                <a:sym typeface="Arial"/>
              </a:rPr>
              <a:t>Elderly care has been growing strongly with 33.0 % organic growth in 2018 and 23.3 % organic growth in 2019.</a:t>
            </a:r>
          </a:p>
          <a:p>
            <a:pPr marL="171450" indent="-171450">
              <a:spcAft>
                <a:spcPts val="600"/>
              </a:spcAft>
              <a:buClr>
                <a:schemeClr val="tx2"/>
              </a:buClr>
              <a:buSzPts val="1000"/>
              <a:buFont typeface="Wingdings" panose="05000000000000000000" pitchFamily="2" charset="2"/>
              <a:buChar char="§"/>
            </a:pPr>
            <a:r>
              <a:rPr lang="en-US" sz="1000">
                <a:latin typeface="Arial"/>
                <a:cs typeface="Arial"/>
                <a:sym typeface="Arial"/>
              </a:rPr>
              <a:t>Humana has been growing in Finland through acquisitions and organic growth. In 2019, Humana’s Finnish business grew over 23 % due to the acquisition of Coronaria </a:t>
            </a:r>
            <a:r>
              <a:rPr lang="en-US" sz="1000" err="1">
                <a:latin typeface="Arial"/>
                <a:cs typeface="Arial"/>
                <a:sym typeface="Arial"/>
              </a:rPr>
              <a:t>Hoiva</a:t>
            </a:r>
            <a:r>
              <a:rPr lang="en-US" sz="1000">
                <a:latin typeface="Arial"/>
                <a:cs typeface="Arial"/>
                <a:sym typeface="Arial"/>
              </a:rPr>
              <a:t> (approx. EUR 53 million in revenues).</a:t>
            </a:r>
          </a:p>
          <a:p>
            <a:pPr marL="0" marR="0" lvl="0" indent="0" algn="l" rtl="0">
              <a:lnSpc>
                <a:spcPct val="100000"/>
              </a:lnSpc>
              <a:spcAft>
                <a:spcPts val="600"/>
              </a:spcAft>
              <a:buClr>
                <a:srgbClr val="000000"/>
              </a:buClr>
              <a:buSzPts val="1000"/>
              <a:buFont typeface="Arial"/>
              <a:buNone/>
            </a:pPr>
            <a:endParaRPr lang="en-US" sz="1000" b="1">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900" b="1" i="0" u="none" strike="noStrike" cap="none">
              <a:latin typeface="Arial"/>
              <a:ea typeface="Arial"/>
              <a:cs typeface="Arial"/>
              <a:sym typeface="Arial"/>
            </a:endParaRPr>
          </a:p>
        </p:txBody>
      </p:sp>
      <p:sp>
        <p:nvSpPr>
          <p:cNvPr id="30" name="Google Shape;208;p4">
            <a:extLst>
              <a:ext uri="{FF2B5EF4-FFF2-40B4-BE49-F238E27FC236}">
                <a16:creationId xmlns:a16="http://schemas.microsoft.com/office/drawing/2014/main" id="{7E1521CF-C766-440D-87F6-DBC019561229}"/>
              </a:ext>
            </a:extLst>
          </p:cNvPr>
          <p:cNvSpPr/>
          <p:nvPr/>
        </p:nvSpPr>
        <p:spPr>
          <a:xfrm>
            <a:off x="8702673" y="1647726"/>
            <a:ext cx="2894441" cy="2114326"/>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171450" indent="-171450">
              <a:spcAft>
                <a:spcPts val="600"/>
              </a:spcAft>
              <a:buClr>
                <a:schemeClr val="tx2"/>
              </a:buClr>
              <a:buSzPts val="1000"/>
              <a:buFont typeface="Wingdings" panose="05000000000000000000" pitchFamily="2" charset="2"/>
              <a:buChar char="§"/>
            </a:pPr>
            <a:r>
              <a:rPr lang="en-US" sz="1000">
                <a:latin typeface="Arial"/>
                <a:cs typeface="Arial"/>
                <a:sym typeface="Arial"/>
              </a:rPr>
              <a:t>Revenue of SEK 7 467 million in 2019</a:t>
            </a:r>
          </a:p>
          <a:p>
            <a:pPr marL="171450" indent="-171450">
              <a:spcAft>
                <a:spcPts val="600"/>
              </a:spcAft>
              <a:buClr>
                <a:schemeClr val="tx2"/>
              </a:buClr>
              <a:buSzPts val="1000"/>
              <a:buFont typeface="Wingdings" panose="05000000000000000000" pitchFamily="2" charset="2"/>
              <a:buChar char="§"/>
            </a:pPr>
            <a:r>
              <a:rPr lang="en-US" sz="1000">
                <a:latin typeface="Arial"/>
                <a:cs typeface="Arial"/>
                <a:sym typeface="Arial"/>
              </a:rPr>
              <a:t>Operating profit of SEK 369 million in 2019</a:t>
            </a:r>
            <a:endParaRPr lang="en-US" sz="1000">
              <a:latin typeface="Arial"/>
              <a:cs typeface="Arial"/>
            </a:endParaRPr>
          </a:p>
          <a:p>
            <a:pPr marL="171450" indent="-171450">
              <a:spcAft>
                <a:spcPts val="600"/>
              </a:spcAft>
              <a:buClr>
                <a:schemeClr val="tx2"/>
              </a:buClr>
              <a:buSzPts val="1000"/>
              <a:buFont typeface="Wingdings" panose="05000000000000000000" pitchFamily="2" charset="2"/>
              <a:buChar char="§"/>
            </a:pPr>
            <a:r>
              <a:rPr lang="en-US" sz="1000">
                <a:latin typeface="Arial"/>
                <a:cs typeface="Arial"/>
                <a:sym typeface="Arial"/>
              </a:rPr>
              <a:t>Approximately 8 500 customers and clients (increase of 1 000 clients and customers from 2018)</a:t>
            </a:r>
            <a:endParaRPr lang="en-US" sz="1000">
              <a:latin typeface="Arial"/>
              <a:cs typeface="Arial"/>
            </a:endParaRPr>
          </a:p>
          <a:p>
            <a:pPr marL="171450" indent="-171450">
              <a:spcAft>
                <a:spcPts val="600"/>
              </a:spcAft>
              <a:buClr>
                <a:schemeClr val="tx2"/>
              </a:buClr>
              <a:buSzPts val="1000"/>
              <a:buFont typeface="Wingdings" panose="05000000000000000000" pitchFamily="2" charset="2"/>
              <a:buChar char="§"/>
            </a:pPr>
            <a:r>
              <a:rPr lang="en-US" sz="1000">
                <a:latin typeface="Arial"/>
                <a:cs typeface="Arial"/>
                <a:sym typeface="Arial"/>
              </a:rPr>
              <a:t>Over 14 500 employees</a:t>
            </a:r>
            <a:endParaRPr lang="en-US" sz="1000">
              <a:latin typeface="Arial"/>
              <a:cs typeface="Arial"/>
            </a:endParaRPr>
          </a:p>
          <a:p>
            <a:pPr marL="171450" indent="-171450">
              <a:spcAft>
                <a:spcPts val="600"/>
              </a:spcAft>
              <a:buClr>
                <a:schemeClr val="tx2"/>
              </a:buClr>
              <a:buSzPts val="1000"/>
              <a:buFont typeface="Wingdings" panose="05000000000000000000" pitchFamily="2" charset="2"/>
              <a:buChar char="§"/>
            </a:pPr>
            <a:r>
              <a:rPr lang="en-US" sz="1000">
                <a:latin typeface="Arial"/>
                <a:cs typeface="Arial"/>
                <a:sym typeface="Arial"/>
              </a:rPr>
              <a:t>Focus on own management – 93 % of operations, only 7 % are contracted </a:t>
            </a:r>
            <a:endParaRPr lang="en-US" sz="1000">
              <a:latin typeface="Arial"/>
              <a:cs typeface="Arial"/>
            </a:endParaRPr>
          </a:p>
          <a:p>
            <a:pPr marL="171450" indent="-171450">
              <a:spcAft>
                <a:spcPts val="600"/>
              </a:spcAft>
              <a:buClr>
                <a:schemeClr val="tx2"/>
              </a:buClr>
              <a:buSzPts val="1000"/>
              <a:buFont typeface="Wingdings" panose="05000000000000000000" pitchFamily="2" charset="2"/>
              <a:buChar char="§"/>
            </a:pPr>
            <a:r>
              <a:rPr lang="en-US" sz="1000">
                <a:latin typeface="Arial"/>
                <a:cs typeface="Arial"/>
                <a:sym typeface="Arial"/>
              </a:rPr>
              <a:t>Strongest growing business area in 2018 and 2019 has been elderly care</a:t>
            </a:r>
            <a:endParaRPr lang="en-US" sz="1000">
              <a:latin typeface="Arial"/>
              <a:cs typeface="Arial"/>
            </a:endParaRPr>
          </a:p>
        </p:txBody>
      </p:sp>
      <p:sp>
        <p:nvSpPr>
          <p:cNvPr id="32" name="Google Shape;207;p4">
            <a:extLst>
              <a:ext uri="{FF2B5EF4-FFF2-40B4-BE49-F238E27FC236}">
                <a16:creationId xmlns:a16="http://schemas.microsoft.com/office/drawing/2014/main" id="{074C9E68-2AE9-468E-9D11-0EBE4FA102F6}"/>
              </a:ext>
            </a:extLst>
          </p:cNvPr>
          <p:cNvSpPr txBox="1"/>
          <p:nvPr/>
        </p:nvSpPr>
        <p:spPr>
          <a:xfrm>
            <a:off x="8717577" y="1309586"/>
            <a:ext cx="2879537" cy="261570"/>
          </a:xfrm>
          <a:prstGeom prst="rect">
            <a:avLst/>
          </a:prstGeom>
          <a:solidFill>
            <a:srgbClr val="132E57"/>
          </a:solidFill>
          <a:ln>
            <a:noFill/>
          </a:ln>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a:solidFill>
                  <a:srgbClr val="FFFFFF"/>
                </a:solidFill>
                <a:latin typeface="Calibri"/>
                <a:ea typeface="Arial"/>
                <a:cs typeface="Calibri"/>
                <a:sym typeface="Calibri"/>
              </a:rPr>
              <a:t>Key statistics of Humana</a:t>
            </a:r>
            <a:endParaRPr lang="en-US" sz="1400" b="0" i="0" u="none" strike="noStrike" cap="none">
              <a:solidFill>
                <a:srgbClr val="000000"/>
              </a:solidFill>
              <a:latin typeface="Arial"/>
              <a:ea typeface="Arial"/>
              <a:cs typeface="Arial"/>
              <a:sym typeface="Arial"/>
            </a:endParaRPr>
          </a:p>
        </p:txBody>
      </p:sp>
      <p:sp>
        <p:nvSpPr>
          <p:cNvPr id="35" name="Google Shape;207;p4">
            <a:extLst>
              <a:ext uri="{FF2B5EF4-FFF2-40B4-BE49-F238E27FC236}">
                <a16:creationId xmlns:a16="http://schemas.microsoft.com/office/drawing/2014/main" id="{72D703ED-333A-4927-8CDD-404CE0F3DD94}"/>
              </a:ext>
            </a:extLst>
          </p:cNvPr>
          <p:cNvSpPr txBox="1"/>
          <p:nvPr/>
        </p:nvSpPr>
        <p:spPr>
          <a:xfrm>
            <a:off x="591710" y="1323493"/>
            <a:ext cx="5006299" cy="261570"/>
          </a:xfrm>
          <a:prstGeom prst="rect">
            <a:avLst/>
          </a:prstGeom>
          <a:solidFill>
            <a:srgbClr val="132E57"/>
          </a:solidFill>
          <a:ln>
            <a:noFill/>
          </a:ln>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a:solidFill>
                  <a:srgbClr val="FFFFFF"/>
                </a:solidFill>
                <a:latin typeface="Calibri"/>
                <a:ea typeface="Arial"/>
                <a:cs typeface="Calibri"/>
                <a:sym typeface="Calibri"/>
              </a:rPr>
              <a:t>Humana’s operations and business areas</a:t>
            </a:r>
            <a:endParaRPr lang="en-US" sz="1400" b="0" i="0" u="none" strike="noStrike" cap="none">
              <a:solidFill>
                <a:srgbClr val="000000"/>
              </a:solidFill>
              <a:latin typeface="Arial"/>
              <a:ea typeface="Arial"/>
              <a:cs typeface="Arial"/>
              <a:sym typeface="Arial"/>
            </a:endParaRPr>
          </a:p>
        </p:txBody>
      </p:sp>
      <p:cxnSp>
        <p:nvCxnSpPr>
          <p:cNvPr id="57" name="Straight Arrow Connector 56">
            <a:extLst>
              <a:ext uri="{FF2B5EF4-FFF2-40B4-BE49-F238E27FC236}">
                <a16:creationId xmlns:a16="http://schemas.microsoft.com/office/drawing/2014/main" id="{AEE13ABC-F36D-4302-846A-C5766B62A7D2}"/>
              </a:ext>
            </a:extLst>
          </p:cNvPr>
          <p:cNvCxnSpPr>
            <a:cxnSpLocks/>
          </p:cNvCxnSpPr>
          <p:nvPr/>
        </p:nvCxnSpPr>
        <p:spPr>
          <a:xfrm flipV="1">
            <a:off x="3516015" y="4536604"/>
            <a:ext cx="1793404" cy="52446"/>
          </a:xfrm>
          <a:prstGeom prst="straightConnector1">
            <a:avLst/>
          </a:prstGeom>
          <a:ln w="158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001A7AA-7324-47AE-9D5B-0EF6F43436C0}"/>
              </a:ext>
            </a:extLst>
          </p:cNvPr>
          <p:cNvSpPr/>
          <p:nvPr/>
        </p:nvSpPr>
        <p:spPr>
          <a:xfrm>
            <a:off x="4205819" y="4484505"/>
            <a:ext cx="401997" cy="13855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600">
                <a:latin typeface="Arial" panose="020B0604020202020204" pitchFamily="34" charset="0"/>
                <a:cs typeface="Arial" panose="020B0604020202020204" pitchFamily="34" charset="0"/>
              </a:rPr>
              <a:t>4.1 %</a:t>
            </a:r>
            <a:endParaRPr lang="en-US" sz="60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F3925BCA-BD82-4F68-A883-503BC057F7E7}"/>
              </a:ext>
            </a:extLst>
          </p:cNvPr>
          <p:cNvSpPr txBox="1"/>
          <p:nvPr/>
        </p:nvSpPr>
        <p:spPr>
          <a:xfrm>
            <a:off x="512064" y="6596612"/>
            <a:ext cx="11008578" cy="200055"/>
          </a:xfrm>
          <a:prstGeom prst="rect">
            <a:avLst/>
          </a:prstGeom>
          <a:noFill/>
        </p:spPr>
        <p:txBody>
          <a:bodyPr wrap="square" rtlCol="0">
            <a:spAutoFit/>
          </a:bodyPr>
          <a:lstStyle/>
          <a:p>
            <a:r>
              <a:rPr lang="fi-FI" sz="700" err="1">
                <a:latin typeface="Arial" panose="020B0604020202020204" pitchFamily="34" charset="0"/>
                <a:cs typeface="Arial" panose="020B0604020202020204" pitchFamily="34" charset="0"/>
              </a:rPr>
              <a:t>Sources</a:t>
            </a:r>
            <a:r>
              <a:rPr lang="fi-FI" sz="700">
                <a:latin typeface="Arial" panose="020B0604020202020204" pitchFamily="34" charset="0"/>
                <a:cs typeface="Arial" panose="020B0604020202020204" pitchFamily="34" charset="0"/>
              </a:rPr>
              <a:t>: Nordea market and </a:t>
            </a:r>
            <a:r>
              <a:rPr lang="fi-FI" sz="700" err="1">
                <a:latin typeface="Arial" panose="020B0604020202020204" pitchFamily="34" charset="0"/>
                <a:cs typeface="Arial" panose="020B0604020202020204" pitchFamily="34" charset="0"/>
              </a:rPr>
              <a:t>company</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analysis</a:t>
            </a:r>
            <a:r>
              <a:rPr lang="fi-FI" sz="700">
                <a:latin typeface="Arial" panose="020B0604020202020204" pitchFamily="34" charset="0"/>
                <a:cs typeface="Arial" panose="020B0604020202020204" pitchFamily="34" charset="0"/>
              </a:rPr>
              <a:t> (Humana), Humana </a:t>
            </a:r>
            <a:r>
              <a:rPr lang="fi-FI" sz="700" err="1">
                <a:latin typeface="Arial" panose="020B0604020202020204" pitchFamily="34" charset="0"/>
                <a:cs typeface="Arial" panose="020B0604020202020204" pitchFamily="34" charset="0"/>
              </a:rPr>
              <a:t>annual</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report</a:t>
            </a:r>
            <a:r>
              <a:rPr lang="fi-FI" sz="700">
                <a:latin typeface="Arial" panose="020B0604020202020204" pitchFamily="34" charset="0"/>
                <a:cs typeface="Arial" panose="020B0604020202020204" pitchFamily="34" charset="0"/>
              </a:rPr>
              <a:t> 2018 and 2019, Humana </a:t>
            </a:r>
            <a:r>
              <a:rPr lang="fi-FI" sz="700" err="1">
                <a:latin typeface="Arial" panose="020B0604020202020204" pitchFamily="34" charset="0"/>
                <a:cs typeface="Arial" panose="020B0604020202020204" pitchFamily="34" charset="0"/>
              </a:rPr>
              <a:t>website</a:t>
            </a:r>
            <a:endParaRPr lang="en-US" sz="700">
              <a:latin typeface="Arial" panose="020B0604020202020204" pitchFamily="34" charset="0"/>
              <a:cs typeface="Arial" panose="020B0604020202020204" pitchFamily="34" charset="0"/>
            </a:endParaRPr>
          </a:p>
        </p:txBody>
      </p:sp>
      <p:sp>
        <p:nvSpPr>
          <p:cNvPr id="26" name="Slide Number Placeholder 15">
            <a:extLst>
              <a:ext uri="{FF2B5EF4-FFF2-40B4-BE49-F238E27FC236}">
                <a16:creationId xmlns:a16="http://schemas.microsoft.com/office/drawing/2014/main" id="{9A926A44-51AA-4687-8271-3E8D632C91FC}"/>
              </a:ext>
            </a:extLst>
          </p:cNvPr>
          <p:cNvSpPr>
            <a:spLocks noGrp="1"/>
          </p:cNvSpPr>
          <p:nvPr>
            <p:ph type="sldNum" sz="quarter" idx="12"/>
          </p:nvPr>
        </p:nvSpPr>
        <p:spPr>
          <a:xfrm>
            <a:off x="8857086" y="6505212"/>
            <a:ext cx="2743200" cy="365125"/>
          </a:xfrm>
        </p:spPr>
        <p:txBody>
          <a:bodyPr/>
          <a:lstStyle/>
          <a:p>
            <a:fld id="{BEF222B1-1816-4E47-8380-83CE4F0314E4}" type="slidenum">
              <a:rPr lang="en-US" smtClean="0"/>
              <a:t>5</a:t>
            </a:fld>
            <a:endParaRPr lang="en-US"/>
          </a:p>
        </p:txBody>
      </p:sp>
    </p:spTree>
    <p:extLst>
      <p:ext uri="{BB962C8B-B14F-4D97-AF65-F5344CB8AC3E}">
        <p14:creationId xmlns:p14="http://schemas.microsoft.com/office/powerpoint/2010/main" val="3729021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34" name="Google Shape;208;p4">
            <a:extLst>
              <a:ext uri="{FF2B5EF4-FFF2-40B4-BE49-F238E27FC236}">
                <a16:creationId xmlns:a16="http://schemas.microsoft.com/office/drawing/2014/main" id="{DC010CDE-28B0-47EA-9FC1-4A9A201A553D}"/>
              </a:ext>
            </a:extLst>
          </p:cNvPr>
          <p:cNvSpPr/>
          <p:nvPr/>
        </p:nvSpPr>
        <p:spPr>
          <a:xfrm>
            <a:off x="591710" y="1639782"/>
            <a:ext cx="2456290" cy="2130215"/>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buClr>
                <a:srgbClr val="000000"/>
              </a:buClr>
              <a:buSzPts val="1000"/>
            </a:pPr>
            <a:r>
              <a:rPr lang="en-US" sz="1000" b="1" i="0" u="none" strike="noStrike" cap="none">
                <a:solidFill>
                  <a:schemeClr val="dk1"/>
                </a:solidFill>
                <a:latin typeface="Arial"/>
                <a:ea typeface="Arial"/>
                <a:cs typeface="Arial"/>
                <a:sym typeface="Arial"/>
              </a:rPr>
              <a:t>Swedish care market is the largest with SEK 244 billion </a:t>
            </a:r>
            <a:endParaRPr lang="en-US" sz="900" b="1"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900" b="0" i="0" u="none" strike="noStrike" cap="none">
              <a:solidFill>
                <a:srgbClr val="FFFFFF"/>
              </a:solidFill>
              <a:latin typeface="Arial"/>
              <a:ea typeface="Arial"/>
              <a:cs typeface="Arial"/>
              <a:sym typeface="Arial"/>
            </a:endParaRPr>
          </a:p>
        </p:txBody>
      </p:sp>
      <p:sp>
        <p:nvSpPr>
          <p:cNvPr id="3" name="Google Shape;208;p4">
            <a:extLst>
              <a:ext uri="{FF2B5EF4-FFF2-40B4-BE49-F238E27FC236}">
                <a16:creationId xmlns:a16="http://schemas.microsoft.com/office/drawing/2014/main" id="{BF4C9619-0F75-4F00-9479-926210DE584B}"/>
              </a:ext>
            </a:extLst>
          </p:cNvPr>
          <p:cNvSpPr/>
          <p:nvPr/>
        </p:nvSpPr>
        <p:spPr>
          <a:xfrm>
            <a:off x="3126819" y="1639782"/>
            <a:ext cx="2456290" cy="2130215"/>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a:spcAft>
                <a:spcPts val="600"/>
              </a:spcAft>
              <a:buClr>
                <a:srgbClr val="002060"/>
              </a:buClr>
              <a:buSzPts val="1000"/>
            </a:pPr>
            <a:r>
              <a:rPr lang="en-US" sz="1000" b="1">
                <a:solidFill>
                  <a:schemeClr val="dk1"/>
                </a:solidFill>
                <a:latin typeface="Arial"/>
                <a:ea typeface="Arial"/>
                <a:cs typeface="Arial"/>
                <a:sym typeface="Arial"/>
              </a:rPr>
              <a:t>T</a:t>
            </a:r>
            <a:r>
              <a:rPr lang="en-US" sz="1000" b="1" i="0" u="none" strike="noStrike" cap="none">
                <a:solidFill>
                  <a:schemeClr val="dk1"/>
                </a:solidFill>
                <a:latin typeface="Arial"/>
                <a:ea typeface="Arial"/>
                <a:cs typeface="Arial"/>
                <a:sym typeface="Arial"/>
              </a:rPr>
              <a:t>he private market accounts for SEK 150 billion</a:t>
            </a:r>
            <a:endParaRPr lang="en-US" sz="1000" b="1">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900" b="0" i="0" u="none" strike="noStrike" cap="none">
              <a:solidFill>
                <a:srgbClr val="FFFFFF"/>
              </a:solidFill>
              <a:latin typeface="Arial"/>
              <a:ea typeface="Arial"/>
              <a:cs typeface="Arial"/>
              <a:sym typeface="Arial"/>
            </a:endParaRPr>
          </a:p>
        </p:txBody>
      </p:sp>
      <p:sp>
        <p:nvSpPr>
          <p:cNvPr id="209" name="Google Shape;209;p4"/>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132E57"/>
              </a:buClr>
              <a:buSzPts val="2000"/>
              <a:buFont typeface="Arial"/>
              <a:buNone/>
            </a:pPr>
            <a:r>
              <a:rPr lang="en-US" sz="2000" b="1" i="0" u="none" strike="noStrike" cap="none">
                <a:solidFill>
                  <a:srgbClr val="132E57"/>
                </a:solidFill>
                <a:latin typeface="Arial"/>
                <a:ea typeface="Arial"/>
                <a:cs typeface="Arial"/>
                <a:sym typeface="Arial"/>
              </a:rPr>
              <a:t>Nordic Health and </a:t>
            </a:r>
            <a:r>
              <a:rPr lang="en-US" sz="2000" b="1">
                <a:solidFill>
                  <a:srgbClr val="132E57"/>
                </a:solidFill>
                <a:latin typeface="Arial"/>
                <a:ea typeface="Arial"/>
                <a:cs typeface="Arial"/>
                <a:sym typeface="Arial"/>
              </a:rPr>
              <a:t>S</a:t>
            </a:r>
            <a:r>
              <a:rPr lang="en-US" sz="2000" b="1" i="0" u="none" strike="noStrike" cap="none">
                <a:solidFill>
                  <a:srgbClr val="132E57"/>
                </a:solidFill>
                <a:latin typeface="Arial"/>
                <a:ea typeface="Arial"/>
                <a:cs typeface="Arial"/>
                <a:sym typeface="Arial"/>
              </a:rPr>
              <a:t>ocial </a:t>
            </a:r>
            <a:r>
              <a:rPr lang="en-US" sz="2000" b="1">
                <a:solidFill>
                  <a:srgbClr val="132E57"/>
                </a:solidFill>
                <a:latin typeface="Arial"/>
                <a:ea typeface="Arial"/>
                <a:cs typeface="Arial"/>
                <a:sym typeface="Arial"/>
              </a:rPr>
              <a:t>C</a:t>
            </a:r>
            <a:r>
              <a:rPr lang="en-US" sz="2000" b="1" i="0" u="none" strike="noStrike" cap="none">
                <a:solidFill>
                  <a:srgbClr val="132E57"/>
                </a:solidFill>
                <a:latin typeface="Arial"/>
                <a:ea typeface="Arial"/>
                <a:cs typeface="Arial"/>
                <a:sym typeface="Arial"/>
              </a:rPr>
              <a:t>are </a:t>
            </a:r>
            <a:r>
              <a:rPr lang="en-US" sz="2000" b="1">
                <a:solidFill>
                  <a:srgbClr val="132E57"/>
                </a:solidFill>
                <a:latin typeface="Arial"/>
                <a:ea typeface="Arial"/>
                <a:cs typeface="Arial"/>
                <a:sym typeface="Arial"/>
              </a:rPr>
              <a:t>M</a:t>
            </a:r>
            <a:r>
              <a:rPr lang="en-US" sz="2000" b="1" i="0" u="none" strike="noStrike" cap="none">
                <a:solidFill>
                  <a:srgbClr val="132E57"/>
                </a:solidFill>
                <a:latin typeface="Arial"/>
                <a:ea typeface="Arial"/>
                <a:cs typeface="Arial"/>
                <a:sym typeface="Arial"/>
              </a:rPr>
              <a:t>arket is Massive</a:t>
            </a:r>
            <a:endParaRPr lang="en-US" sz="1400" b="0" i="0" u="none" strike="noStrike" cap="none">
              <a:solidFill>
                <a:srgbClr val="000000"/>
              </a:solidFill>
              <a:latin typeface="Arial"/>
              <a:ea typeface="Arial"/>
              <a:cs typeface="Arial"/>
              <a:sym typeface="Arial"/>
            </a:endParaRPr>
          </a:p>
        </p:txBody>
      </p:sp>
      <p:sp>
        <p:nvSpPr>
          <p:cNvPr id="210" name="Google Shape;210;p4"/>
          <p:cNvSpPr/>
          <p:nvPr/>
        </p:nvSpPr>
        <p:spPr>
          <a:xfrm>
            <a:off x="591711" y="843151"/>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600"/>
              <a:buFont typeface="Arial"/>
              <a:buNone/>
            </a:pPr>
            <a:r>
              <a:rPr lang="en-US" sz="1600" b="0" i="0" u="none" strike="noStrike" cap="none">
                <a:solidFill>
                  <a:srgbClr val="132E57"/>
                </a:solidFill>
                <a:latin typeface="Arial"/>
                <a:ea typeface="Arial"/>
                <a:cs typeface="Arial"/>
                <a:sym typeface="Arial"/>
              </a:rPr>
              <a:t>Humana operates in a large and growin</a:t>
            </a:r>
            <a:r>
              <a:rPr lang="en-US" sz="1600">
                <a:solidFill>
                  <a:srgbClr val="132E57"/>
                </a:solidFill>
                <a:latin typeface="Arial"/>
                <a:ea typeface="Arial"/>
                <a:cs typeface="Arial"/>
                <a:sym typeface="Arial"/>
              </a:rPr>
              <a:t>g </a:t>
            </a:r>
            <a:r>
              <a:rPr lang="en-US" sz="1600" b="0" i="0" u="none" strike="noStrike" cap="none">
                <a:solidFill>
                  <a:srgbClr val="132E57"/>
                </a:solidFill>
                <a:latin typeface="Arial"/>
                <a:ea typeface="Arial"/>
                <a:cs typeface="Arial"/>
                <a:sym typeface="Arial"/>
              </a:rPr>
              <a:t>market, </a:t>
            </a:r>
            <a:r>
              <a:rPr lang="en-US" sz="1600">
                <a:solidFill>
                  <a:srgbClr val="132E57"/>
                </a:solidFill>
                <a:latin typeface="Arial"/>
                <a:ea typeface="Arial"/>
                <a:cs typeface="Arial"/>
                <a:sym typeface="Arial"/>
              </a:rPr>
              <a:t>which has a lot of future potential still left</a:t>
            </a:r>
            <a:endParaRPr sz="1600" b="0" i="0" u="none" strike="noStrike" cap="none">
              <a:solidFill>
                <a:srgbClr val="132E57"/>
              </a:solidFill>
              <a:latin typeface="Arial"/>
              <a:ea typeface="Arial"/>
              <a:cs typeface="Arial"/>
              <a:sym typeface="Arial"/>
            </a:endParaRPr>
          </a:p>
        </p:txBody>
      </p:sp>
      <p:sp>
        <p:nvSpPr>
          <p:cNvPr id="12" name="Google Shape;207;p4">
            <a:extLst>
              <a:ext uri="{FF2B5EF4-FFF2-40B4-BE49-F238E27FC236}">
                <a16:creationId xmlns:a16="http://schemas.microsoft.com/office/drawing/2014/main" id="{E0759E78-029D-437A-971E-03424D3F95B2}"/>
              </a:ext>
            </a:extLst>
          </p:cNvPr>
          <p:cNvSpPr txBox="1"/>
          <p:nvPr/>
        </p:nvSpPr>
        <p:spPr>
          <a:xfrm>
            <a:off x="576809" y="3900961"/>
            <a:ext cx="5006299" cy="261570"/>
          </a:xfrm>
          <a:prstGeom prst="rect">
            <a:avLst/>
          </a:prstGeom>
          <a:solidFill>
            <a:srgbClr val="132E57"/>
          </a:solidFill>
          <a:ln>
            <a:noFill/>
          </a:ln>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Arial"/>
                <a:cs typeface="Calibri"/>
                <a:sym typeface="Calibri"/>
              </a:rPr>
              <a:t>Swedish care market has grown at a CAGR of ~4% from 2006 onwards</a:t>
            </a:r>
            <a:endParaRPr lang="en-US" sz="1400" b="0" i="0" u="none" strike="noStrike" cap="none">
              <a:solidFill>
                <a:srgbClr val="000000"/>
              </a:solidFill>
              <a:latin typeface="Arial"/>
              <a:ea typeface="Arial"/>
              <a:cs typeface="Arial"/>
              <a:sym typeface="Arial"/>
            </a:endParaRPr>
          </a:p>
        </p:txBody>
      </p:sp>
      <p:sp>
        <p:nvSpPr>
          <p:cNvPr id="15" name="Google Shape;208;p4">
            <a:extLst>
              <a:ext uri="{FF2B5EF4-FFF2-40B4-BE49-F238E27FC236}">
                <a16:creationId xmlns:a16="http://schemas.microsoft.com/office/drawing/2014/main" id="{A689F243-0A79-4A1E-8103-4C4A48C15A2B}"/>
              </a:ext>
            </a:extLst>
          </p:cNvPr>
          <p:cNvSpPr/>
          <p:nvPr/>
        </p:nvSpPr>
        <p:spPr>
          <a:xfrm>
            <a:off x="576809" y="4213468"/>
            <a:ext cx="5006299" cy="2198509"/>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900" b="0" i="0" u="none" strike="noStrike" cap="none">
              <a:solidFill>
                <a:srgbClr val="FFFFFF"/>
              </a:solidFill>
              <a:latin typeface="Arial"/>
              <a:ea typeface="Arial"/>
              <a:cs typeface="Arial"/>
              <a:sym typeface="Arial"/>
            </a:endParaRPr>
          </a:p>
        </p:txBody>
      </p:sp>
      <p:sp>
        <p:nvSpPr>
          <p:cNvPr id="23" name="Google Shape;207;p4">
            <a:extLst>
              <a:ext uri="{FF2B5EF4-FFF2-40B4-BE49-F238E27FC236}">
                <a16:creationId xmlns:a16="http://schemas.microsoft.com/office/drawing/2014/main" id="{949882EF-E6EE-4114-8A9E-004DB9025958}"/>
              </a:ext>
            </a:extLst>
          </p:cNvPr>
          <p:cNvSpPr txBox="1"/>
          <p:nvPr/>
        </p:nvSpPr>
        <p:spPr>
          <a:xfrm>
            <a:off x="591710" y="1323493"/>
            <a:ext cx="5006299" cy="261570"/>
          </a:xfrm>
          <a:prstGeom prst="rect">
            <a:avLst/>
          </a:prstGeom>
          <a:solidFill>
            <a:srgbClr val="132E57"/>
          </a:solidFill>
          <a:ln>
            <a:noFill/>
          </a:ln>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fi-FI" sz="1100" b="1" i="0" u="none" strike="noStrike" cap="none">
                <a:solidFill>
                  <a:srgbClr val="FFFFFF"/>
                </a:solidFill>
                <a:latin typeface="Calibri"/>
                <a:ea typeface="Arial"/>
                <a:cs typeface="Calibri"/>
                <a:sym typeface="Calibri"/>
              </a:rPr>
              <a:t>S</a:t>
            </a:r>
            <a:r>
              <a:rPr lang="en-US" sz="1100" b="1" i="0" u="none" strike="noStrike" cap="none" err="1">
                <a:solidFill>
                  <a:srgbClr val="FFFFFF"/>
                </a:solidFill>
                <a:latin typeface="Calibri"/>
                <a:ea typeface="Arial"/>
                <a:cs typeface="Calibri"/>
                <a:sym typeface="Calibri"/>
              </a:rPr>
              <a:t>ize</a:t>
            </a:r>
            <a:r>
              <a:rPr lang="en-US" sz="1100" b="1" i="0" u="none" strike="noStrike" cap="none">
                <a:solidFill>
                  <a:srgbClr val="FFFFFF"/>
                </a:solidFill>
                <a:latin typeface="Calibri"/>
                <a:ea typeface="Arial"/>
                <a:cs typeface="Calibri"/>
                <a:sym typeface="Calibri"/>
              </a:rPr>
              <a:t> of the Nordic care markets (in billions of SEK)</a:t>
            </a:r>
            <a:endParaRPr lang="en-US" sz="1400" b="0" i="0" u="none" strike="noStrike" cap="none">
              <a:solidFill>
                <a:srgbClr val="000000"/>
              </a:solidFill>
              <a:latin typeface="Arial"/>
              <a:ea typeface="Arial"/>
              <a:cs typeface="Arial"/>
              <a:sym typeface="Arial"/>
            </a:endParaRPr>
          </a:p>
        </p:txBody>
      </p:sp>
      <p:sp>
        <p:nvSpPr>
          <p:cNvPr id="5" name="Google Shape;207;p4">
            <a:extLst>
              <a:ext uri="{FF2B5EF4-FFF2-40B4-BE49-F238E27FC236}">
                <a16:creationId xmlns:a16="http://schemas.microsoft.com/office/drawing/2014/main" id="{0313B615-DED2-4852-AC86-35683D6720C9}"/>
              </a:ext>
            </a:extLst>
          </p:cNvPr>
          <p:cNvSpPr txBox="1"/>
          <p:nvPr/>
        </p:nvSpPr>
        <p:spPr>
          <a:xfrm>
            <a:off x="5805059" y="1309586"/>
            <a:ext cx="5795228" cy="261570"/>
          </a:xfrm>
          <a:prstGeom prst="rect">
            <a:avLst/>
          </a:prstGeom>
          <a:solidFill>
            <a:srgbClr val="132E57"/>
          </a:solidFill>
          <a:ln>
            <a:noFill/>
          </a:ln>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a:solidFill>
                  <a:srgbClr val="FFFFFF"/>
                </a:solidFill>
                <a:latin typeface="Calibri"/>
                <a:ea typeface="Arial"/>
                <a:cs typeface="Calibri"/>
                <a:sym typeface="Calibri"/>
              </a:rPr>
              <a:t>Key information about Swedish care market</a:t>
            </a:r>
            <a:endParaRPr lang="en-US" sz="1400" b="0" i="0" u="none" strike="noStrike" cap="none">
              <a:solidFill>
                <a:srgbClr val="000000"/>
              </a:solidFill>
              <a:latin typeface="Arial"/>
              <a:ea typeface="Arial"/>
              <a:cs typeface="Arial"/>
              <a:sym typeface="Arial"/>
            </a:endParaRPr>
          </a:p>
        </p:txBody>
      </p:sp>
      <p:sp>
        <p:nvSpPr>
          <p:cNvPr id="7" name="Google Shape;208;p4">
            <a:extLst>
              <a:ext uri="{FF2B5EF4-FFF2-40B4-BE49-F238E27FC236}">
                <a16:creationId xmlns:a16="http://schemas.microsoft.com/office/drawing/2014/main" id="{375AA356-7A50-4707-BAE4-933556067D12}"/>
              </a:ext>
            </a:extLst>
          </p:cNvPr>
          <p:cNvSpPr/>
          <p:nvPr/>
        </p:nvSpPr>
        <p:spPr>
          <a:xfrm>
            <a:off x="5805059" y="1639782"/>
            <a:ext cx="5795228" cy="2114326"/>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600"/>
              </a:spcAft>
              <a:buClr>
                <a:srgbClr val="002060"/>
              </a:buClr>
              <a:buSzPts val="1000"/>
              <a:buFont typeface="Wingdings" panose="05000000000000000000" pitchFamily="2" charset="2"/>
              <a:buChar char="§"/>
              <a:tabLst/>
              <a:defRPr/>
            </a:pPr>
            <a:r>
              <a:rPr kumimoji="0" lang="en-US" sz="1000" b="0" i="0" u="none" strike="noStrike" kern="1200" cap="none" spc="0" normalizeH="0" baseline="0" noProof="0">
                <a:ln>
                  <a:noFill/>
                </a:ln>
                <a:effectLst/>
                <a:uLnTx/>
                <a:uFillTx/>
                <a:latin typeface="Arial"/>
                <a:ea typeface="Arial"/>
                <a:cs typeface="Arial"/>
                <a:sym typeface="Arial"/>
              </a:rPr>
              <a:t>Market size of over SEK 240 billion of which in aggregate 26 % is taken care of by private providers (compared to Finland with privatization of 40 %)</a:t>
            </a:r>
          </a:p>
          <a:p>
            <a:pPr marL="171450" marR="0" lvl="0" indent="-171450" algn="l" defTabSz="914400" rtl="0" eaLnBrk="1" fontAlgn="auto" latinLnBrk="0" hangingPunct="1">
              <a:lnSpc>
                <a:spcPct val="100000"/>
              </a:lnSpc>
              <a:spcBef>
                <a:spcPts val="0"/>
              </a:spcBef>
              <a:spcAft>
                <a:spcPts val="600"/>
              </a:spcAft>
              <a:buClr>
                <a:srgbClr val="002060"/>
              </a:buClr>
              <a:buSzPts val="1000"/>
              <a:buFont typeface="Wingdings" panose="05000000000000000000" pitchFamily="2" charset="2"/>
              <a:buChar char="§"/>
              <a:tabLst/>
              <a:defRPr/>
            </a:pPr>
            <a:r>
              <a:rPr kumimoji="0" lang="en-US" sz="1000" b="0" i="0" u="none" strike="noStrike" kern="1200" cap="none" spc="0" normalizeH="0" baseline="0" noProof="0">
                <a:ln>
                  <a:noFill/>
                </a:ln>
                <a:effectLst/>
                <a:uLnTx/>
                <a:uFillTx/>
                <a:latin typeface="Arial"/>
                <a:ea typeface="Arial"/>
                <a:cs typeface="Arial"/>
                <a:sym typeface="Arial"/>
              </a:rPr>
              <a:t>Sweden privatization: Individual and family (private ~32 %), personal assistance (private ~68 %) and eldercare (private ~16 %)</a:t>
            </a:r>
            <a:endParaRPr lang="en-US" sz="1000" b="0" i="0" u="none" strike="noStrike" kern="1200" cap="none" spc="0" normalizeH="0" baseline="0" noProof="0">
              <a:ln>
                <a:noFill/>
              </a:ln>
              <a:effectLst/>
              <a:uLnTx/>
              <a:uFillTx/>
              <a:latin typeface="Arial"/>
              <a:ea typeface="Arial"/>
              <a:cs typeface="Arial"/>
            </a:endParaRPr>
          </a:p>
          <a:p>
            <a:pPr marL="171450" indent="-171450">
              <a:spcAft>
                <a:spcPts val="600"/>
              </a:spcAft>
              <a:buClr>
                <a:srgbClr val="002060"/>
              </a:buClr>
              <a:buSzPts val="1000"/>
              <a:buFont typeface="Wingdings" panose="05000000000000000000" pitchFamily="2" charset="2"/>
              <a:buChar char="§"/>
              <a:defRPr/>
            </a:pPr>
            <a:r>
              <a:rPr kumimoji="0" lang="en-US" sz="1000" b="0" i="0" u="none" strike="noStrike" kern="1200" cap="none" spc="0" normalizeH="0" baseline="0" noProof="0">
                <a:ln>
                  <a:noFill/>
                </a:ln>
                <a:effectLst/>
                <a:uLnTx/>
                <a:uFillTx/>
                <a:latin typeface="Arial"/>
                <a:ea typeface="Arial"/>
                <a:cs typeface="Arial"/>
                <a:sym typeface="Arial"/>
              </a:rPr>
              <a:t>Swedish care market is expected to continue growing. The annual growth rate is expected to be around 3-4 %. The historical growth rate from 2006 to 2018 has been approximately 4 % (CAGR).</a:t>
            </a:r>
            <a:r>
              <a:rPr lang="en-US" sz="1000">
                <a:latin typeface="Arial"/>
                <a:ea typeface="Arial"/>
                <a:cs typeface="Arial"/>
                <a:sym typeface="Arial"/>
              </a:rPr>
              <a:t> </a:t>
            </a:r>
            <a:endParaRPr lang="en-US" sz="1000" b="0" i="0" u="none" strike="noStrike" kern="1200" cap="none" spc="0" normalizeH="0" baseline="0" noProof="0">
              <a:ln>
                <a:noFill/>
              </a:ln>
              <a:effectLst/>
              <a:uLnTx/>
              <a:uFillTx/>
              <a:latin typeface="Arial"/>
              <a:ea typeface="Arial"/>
              <a:cs typeface="Arial"/>
            </a:endParaRPr>
          </a:p>
          <a:p>
            <a:pPr marL="171450" marR="0" lvl="0" indent="-171450" algn="l" defTabSz="914400" rtl="0" eaLnBrk="1" fontAlgn="auto" latinLnBrk="0" hangingPunct="1">
              <a:lnSpc>
                <a:spcPct val="100000"/>
              </a:lnSpc>
              <a:spcBef>
                <a:spcPts val="0"/>
              </a:spcBef>
              <a:spcAft>
                <a:spcPts val="600"/>
              </a:spcAft>
              <a:buClr>
                <a:srgbClr val="002060"/>
              </a:buClr>
              <a:buSzPts val="1000"/>
              <a:buFont typeface="Wingdings" panose="05000000000000000000" pitchFamily="2" charset="2"/>
              <a:buChar char="§"/>
              <a:tabLst/>
              <a:defRPr/>
            </a:pPr>
            <a:r>
              <a:rPr kumimoji="0" lang="en-US" sz="1000" b="0" i="0" u="none" strike="noStrike" kern="1200" cap="none" spc="0" normalizeH="0" baseline="0" noProof="0">
                <a:ln>
                  <a:noFill/>
                </a:ln>
                <a:effectLst/>
                <a:uLnTx/>
                <a:uFillTx/>
                <a:latin typeface="Arial"/>
                <a:ea typeface="Arial"/>
                <a:cs typeface="Arial"/>
                <a:sym typeface="Arial"/>
              </a:rPr>
              <a:t>Privatization has </a:t>
            </a:r>
            <a:r>
              <a:rPr lang="en-US" sz="1000">
                <a:latin typeface="Arial"/>
                <a:ea typeface="Arial"/>
                <a:cs typeface="Arial"/>
                <a:sym typeface="Arial"/>
              </a:rPr>
              <a:t>strongly increased </a:t>
            </a:r>
            <a:r>
              <a:rPr kumimoji="0" lang="en-US" sz="1000" b="0" i="0" u="none" strike="noStrike" kern="1200" cap="none" spc="0" normalizeH="0" baseline="0" noProof="0">
                <a:ln>
                  <a:noFill/>
                </a:ln>
                <a:effectLst/>
                <a:uLnTx/>
                <a:uFillTx/>
                <a:latin typeface="Arial"/>
                <a:ea typeface="Arial"/>
                <a:cs typeface="Arial"/>
                <a:sym typeface="Arial"/>
              </a:rPr>
              <a:t>during 2015 and 2016. However, the trend has been slowing, last three years (2016-2018) privatization has grown at CAGR of 3 %.</a:t>
            </a:r>
            <a:endParaRPr lang="en-US" sz="1000" b="0" i="0" u="none" strike="noStrike" kern="1200" cap="none" spc="0" normalizeH="0" baseline="0" noProof="0">
              <a:ln>
                <a:noFill/>
              </a:ln>
              <a:effectLst/>
              <a:uLnTx/>
              <a:uFillTx/>
              <a:latin typeface="Arial"/>
              <a:ea typeface="Arial"/>
              <a:cs typeface="Arial"/>
            </a:endParaRPr>
          </a:p>
          <a:p>
            <a:pPr marL="171450" indent="-171450">
              <a:spcAft>
                <a:spcPts val="600"/>
              </a:spcAft>
              <a:buClr>
                <a:srgbClr val="002060"/>
              </a:buClr>
              <a:buSzPts val="1000"/>
              <a:buFont typeface="Wingdings" panose="05000000000000000000" pitchFamily="2" charset="2"/>
              <a:buChar char="§"/>
              <a:defRPr/>
            </a:pPr>
            <a:r>
              <a:rPr kumimoji="0" lang="en-US" sz="1000" b="0" i="0" u="none" strike="noStrike" kern="1200" cap="none" spc="0" normalizeH="0" baseline="0" noProof="0">
                <a:ln>
                  <a:noFill/>
                </a:ln>
                <a:effectLst/>
                <a:uLnTx/>
                <a:uFillTx/>
                <a:latin typeface="Arial"/>
                <a:ea typeface="Arial"/>
                <a:cs typeface="Arial"/>
                <a:sym typeface="Arial"/>
              </a:rPr>
              <a:t>Strongest growing sector has been elderly care</a:t>
            </a:r>
            <a:r>
              <a:rPr lang="en-US" sz="1000">
                <a:latin typeface="Arial"/>
                <a:ea typeface="Arial"/>
                <a:cs typeface="Arial"/>
                <a:sym typeface="Arial"/>
              </a:rPr>
              <a:t>, which is expected to grow. Sweden needs 560 new eldercare homes by 2026.</a:t>
            </a:r>
            <a:endParaRPr lang="en-US" sz="1000" b="0" i="0" u="none" strike="noStrike" kern="1200" cap="none" spc="0" normalizeH="0" baseline="0" noProof="0">
              <a:ln>
                <a:noFill/>
              </a:ln>
              <a:effectLst/>
              <a:uLnTx/>
              <a:uFillTx/>
              <a:latin typeface="Arial"/>
              <a:ea typeface="Arial"/>
              <a:cs typeface="Arial"/>
            </a:endParaRPr>
          </a:p>
        </p:txBody>
      </p:sp>
      <p:sp>
        <p:nvSpPr>
          <p:cNvPr id="10" name="Google Shape;208;p4">
            <a:extLst>
              <a:ext uri="{FF2B5EF4-FFF2-40B4-BE49-F238E27FC236}">
                <a16:creationId xmlns:a16="http://schemas.microsoft.com/office/drawing/2014/main" id="{FB356454-4AD6-458D-8A4E-054ABEDC4439}"/>
              </a:ext>
            </a:extLst>
          </p:cNvPr>
          <p:cNvSpPr/>
          <p:nvPr/>
        </p:nvSpPr>
        <p:spPr>
          <a:xfrm>
            <a:off x="5819964" y="4210523"/>
            <a:ext cx="1836000" cy="219850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600"/>
              </a:spcAft>
              <a:buClr>
                <a:srgbClr val="000000"/>
              </a:buClr>
              <a:buSzPts val="1000"/>
              <a:buFont typeface="Arial"/>
              <a:buNone/>
            </a:pPr>
            <a:r>
              <a:rPr lang="en-US" sz="1000" b="1">
                <a:latin typeface="Arial"/>
                <a:ea typeface="Arial"/>
                <a:cs typeface="Arial"/>
                <a:sym typeface="Arial"/>
              </a:rPr>
              <a:t>In eldercare:</a:t>
            </a:r>
          </a:p>
          <a:p>
            <a:pPr marL="0" marR="0" lvl="0" indent="0" algn="l" rtl="0">
              <a:lnSpc>
                <a:spcPct val="100000"/>
              </a:lnSpc>
              <a:spcBef>
                <a:spcPts val="0"/>
              </a:spcBef>
              <a:spcAft>
                <a:spcPts val="0"/>
              </a:spcAft>
              <a:buClr>
                <a:srgbClr val="000000"/>
              </a:buClr>
              <a:buSzPts val="1000"/>
              <a:buFont typeface="Arial"/>
              <a:buNone/>
            </a:pPr>
            <a:endParaRPr lang="en-US" sz="1000" b="1">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US" sz="1000" b="1">
              <a:latin typeface="Arial"/>
              <a:ea typeface="Arial"/>
              <a:cs typeface="Arial"/>
              <a:sym typeface="Arial"/>
            </a:endParaRPr>
          </a:p>
          <a:p>
            <a:pPr algn="ctr">
              <a:spcAft>
                <a:spcPts val="1200"/>
              </a:spcAft>
              <a:buClr>
                <a:srgbClr val="000000"/>
              </a:buClr>
              <a:buSzPts val="1000"/>
            </a:pPr>
            <a:r>
              <a:rPr lang="en-US" sz="1000">
                <a:latin typeface="Arial"/>
                <a:ea typeface="Arial"/>
                <a:cs typeface="Arial"/>
                <a:sym typeface="Arial"/>
              </a:rPr>
              <a:t> (over SEK 5 000m revenue from eldercare, 77 % of total revenue)</a:t>
            </a:r>
            <a:endParaRPr lang="en-US" sz="1000">
              <a:latin typeface="Arial"/>
              <a:ea typeface="Arial"/>
              <a:cs typeface="Arial"/>
            </a:endParaRPr>
          </a:p>
          <a:p>
            <a:pPr marL="0" marR="0" lvl="0" indent="0" rtl="0">
              <a:lnSpc>
                <a:spcPct val="100000"/>
              </a:lnSpc>
              <a:spcBef>
                <a:spcPts val="0"/>
              </a:spcBef>
              <a:spcAft>
                <a:spcPts val="1200"/>
              </a:spcAft>
              <a:buClr>
                <a:srgbClr val="000000"/>
              </a:buClr>
              <a:buSzPts val="1000"/>
              <a:buFont typeface="Arial"/>
              <a:buNone/>
            </a:pPr>
            <a:endParaRPr lang="en-US" sz="1000">
              <a:latin typeface="Arial"/>
              <a:ea typeface="Arial"/>
              <a:cs typeface="Arial"/>
              <a:sym typeface="Arial"/>
            </a:endParaRPr>
          </a:p>
          <a:p>
            <a:pPr algn="ctr">
              <a:spcAft>
                <a:spcPts val="1200"/>
              </a:spcAft>
              <a:buClr>
                <a:srgbClr val="000000"/>
              </a:buClr>
              <a:buSzPts val="1000"/>
            </a:pPr>
            <a:r>
              <a:rPr lang="en-US" sz="1000">
                <a:latin typeface="Arial"/>
                <a:ea typeface="Arial"/>
                <a:cs typeface="Arial"/>
                <a:sym typeface="Arial"/>
              </a:rPr>
              <a:t>(over SEK 2 240m in revenue from eldercare, ~37 % of total revenue)</a:t>
            </a:r>
            <a:endParaRPr lang="en-US" sz="1000" i="0" u="none" strike="noStrike" cap="none">
              <a:latin typeface="Arial"/>
              <a:ea typeface="Arial"/>
              <a:cs typeface="Arial"/>
            </a:endParaRPr>
          </a:p>
        </p:txBody>
      </p:sp>
      <p:sp>
        <p:nvSpPr>
          <p:cNvPr id="28" name="Google Shape;207;p4">
            <a:extLst>
              <a:ext uri="{FF2B5EF4-FFF2-40B4-BE49-F238E27FC236}">
                <a16:creationId xmlns:a16="http://schemas.microsoft.com/office/drawing/2014/main" id="{C6010D24-8591-4FBF-9F1B-2751DDE6A7BC}"/>
              </a:ext>
            </a:extLst>
          </p:cNvPr>
          <p:cNvSpPr txBox="1"/>
          <p:nvPr/>
        </p:nvSpPr>
        <p:spPr>
          <a:xfrm>
            <a:off x="5805059" y="3900961"/>
            <a:ext cx="5810132" cy="261570"/>
          </a:xfrm>
          <a:prstGeom prst="rect">
            <a:avLst/>
          </a:prstGeom>
          <a:solidFill>
            <a:srgbClr val="132E57"/>
          </a:solidFill>
          <a:ln>
            <a:noFill/>
          </a:ln>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a:solidFill>
                  <a:srgbClr val="FFFFFF"/>
                </a:solidFill>
                <a:latin typeface="Calibri"/>
                <a:ea typeface="Arial"/>
                <a:cs typeface="Calibri"/>
                <a:sym typeface="Calibri"/>
              </a:rPr>
              <a:t>Strongest comp</a:t>
            </a:r>
            <a:r>
              <a:rPr lang="en-US" sz="1100" b="1" i="0" u="none" strike="noStrike" cap="none">
                <a:solidFill>
                  <a:srgbClr val="FFFFFF"/>
                </a:solidFill>
                <a:latin typeface="Calibri"/>
                <a:ea typeface="Arial"/>
                <a:cs typeface="Calibri"/>
                <a:sym typeface="Calibri"/>
              </a:rPr>
              <a:t>etitors of Humana in Sweden per business area</a:t>
            </a:r>
            <a:endParaRPr lang="en-US" sz="1400" b="0" i="0" u="none" strike="noStrike" cap="none">
              <a:solidFill>
                <a:srgbClr val="000000"/>
              </a:solidFill>
              <a:latin typeface="Arial"/>
              <a:ea typeface="Arial"/>
              <a:cs typeface="Arial"/>
              <a:sym typeface="Arial"/>
            </a:endParaRPr>
          </a:p>
        </p:txBody>
      </p:sp>
      <p:sp>
        <p:nvSpPr>
          <p:cNvPr id="30" name="Google Shape;208;p4">
            <a:extLst>
              <a:ext uri="{FF2B5EF4-FFF2-40B4-BE49-F238E27FC236}">
                <a16:creationId xmlns:a16="http://schemas.microsoft.com/office/drawing/2014/main" id="{005B7148-D100-4B7B-AB62-A4C71C69387F}"/>
              </a:ext>
            </a:extLst>
          </p:cNvPr>
          <p:cNvSpPr/>
          <p:nvPr/>
        </p:nvSpPr>
        <p:spPr>
          <a:xfrm>
            <a:off x="7792125" y="4210522"/>
            <a:ext cx="1836000" cy="219850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600"/>
              </a:spcAft>
              <a:buClr>
                <a:srgbClr val="000000"/>
              </a:buClr>
              <a:buSzPts val="1000"/>
              <a:buFont typeface="Arial"/>
              <a:buNone/>
            </a:pPr>
            <a:r>
              <a:rPr lang="en-US" sz="1000" b="1">
                <a:latin typeface="Arial"/>
                <a:ea typeface="Arial"/>
                <a:cs typeface="Arial"/>
                <a:sym typeface="Arial"/>
              </a:rPr>
              <a:t>In individual and family:</a:t>
            </a:r>
          </a:p>
          <a:p>
            <a:pPr marL="0" marR="0" lvl="0" indent="0" algn="l" rtl="0">
              <a:lnSpc>
                <a:spcPct val="100000"/>
              </a:lnSpc>
              <a:spcBef>
                <a:spcPts val="0"/>
              </a:spcBef>
              <a:spcAft>
                <a:spcPts val="0"/>
              </a:spcAft>
              <a:buClr>
                <a:srgbClr val="000000"/>
              </a:buClr>
              <a:buSzPts val="1000"/>
              <a:buFont typeface="Arial"/>
              <a:buNone/>
            </a:pPr>
            <a:endParaRPr lang="en-US" sz="1000" b="1">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US" sz="1000" b="1">
              <a:latin typeface="Arial"/>
              <a:ea typeface="Arial"/>
              <a:cs typeface="Arial"/>
              <a:sym typeface="Arial"/>
            </a:endParaRPr>
          </a:p>
          <a:p>
            <a:pPr algn="ctr">
              <a:spcAft>
                <a:spcPts val="1200"/>
              </a:spcAft>
              <a:buClr>
                <a:srgbClr val="000000"/>
              </a:buClr>
              <a:buSzPts val="1000"/>
            </a:pPr>
            <a:r>
              <a:rPr lang="en-US" sz="1000">
                <a:latin typeface="Arial"/>
                <a:ea typeface="Arial"/>
                <a:cs typeface="Arial"/>
                <a:sym typeface="Arial"/>
              </a:rPr>
              <a:t> (over SEK ~2 980 revenue from individual and family, 50 % of total revenue)</a:t>
            </a:r>
            <a:endParaRPr lang="en-US" sz="1000">
              <a:latin typeface="Arial"/>
              <a:ea typeface="Arial"/>
              <a:cs typeface="Arial"/>
            </a:endParaRPr>
          </a:p>
          <a:p>
            <a:pPr marL="0" marR="0" lvl="0" indent="0" rtl="0">
              <a:lnSpc>
                <a:spcPct val="100000"/>
              </a:lnSpc>
              <a:spcBef>
                <a:spcPts val="0"/>
              </a:spcBef>
              <a:spcAft>
                <a:spcPts val="1200"/>
              </a:spcAft>
              <a:buClr>
                <a:srgbClr val="000000"/>
              </a:buClr>
              <a:buSzPts val="1000"/>
              <a:buFont typeface="Arial"/>
              <a:buNone/>
            </a:pPr>
            <a:endParaRPr lang="en-US" sz="1000">
              <a:latin typeface="Arial"/>
              <a:ea typeface="Arial"/>
              <a:cs typeface="Arial"/>
              <a:sym typeface="Arial"/>
            </a:endParaRPr>
          </a:p>
          <a:p>
            <a:pPr algn="ctr">
              <a:spcAft>
                <a:spcPts val="1200"/>
              </a:spcAft>
              <a:buClr>
                <a:srgbClr val="000000"/>
              </a:buClr>
              <a:buSzPts val="1000"/>
            </a:pPr>
            <a:r>
              <a:rPr lang="en-US" sz="1000">
                <a:latin typeface="Arial"/>
                <a:ea typeface="Arial"/>
                <a:cs typeface="Arial"/>
                <a:sym typeface="Arial"/>
              </a:rPr>
              <a:t>(over SEK 710m in revenue from individual and family, ~21 % of total revenue)</a:t>
            </a:r>
            <a:endParaRPr lang="en-US" sz="1000" i="0" u="none" strike="noStrike" cap="none">
              <a:latin typeface="Arial"/>
              <a:ea typeface="Arial"/>
              <a:cs typeface="Arial"/>
            </a:endParaRPr>
          </a:p>
          <a:p>
            <a:pPr marL="0" marR="0" lvl="0" indent="0" algn="l" rtl="0">
              <a:lnSpc>
                <a:spcPct val="100000"/>
              </a:lnSpc>
              <a:spcBef>
                <a:spcPts val="0"/>
              </a:spcBef>
              <a:spcAft>
                <a:spcPts val="0"/>
              </a:spcAft>
              <a:buClr>
                <a:srgbClr val="000000"/>
              </a:buClr>
              <a:buSzPts val="1000"/>
              <a:buFont typeface="Arial"/>
              <a:buNone/>
            </a:pPr>
            <a:endParaRPr lang="en-FI" sz="1000" b="1" i="0" u="none" strike="noStrike" cap="none">
              <a:latin typeface="Arial"/>
              <a:ea typeface="Arial"/>
              <a:cs typeface="Arial"/>
              <a:sym typeface="Arial"/>
            </a:endParaRPr>
          </a:p>
        </p:txBody>
      </p:sp>
      <p:sp>
        <p:nvSpPr>
          <p:cNvPr id="32" name="Google Shape;208;p4">
            <a:extLst>
              <a:ext uri="{FF2B5EF4-FFF2-40B4-BE49-F238E27FC236}">
                <a16:creationId xmlns:a16="http://schemas.microsoft.com/office/drawing/2014/main" id="{0FF806D9-AC1C-4F6D-954E-23C875034F96}"/>
              </a:ext>
            </a:extLst>
          </p:cNvPr>
          <p:cNvSpPr/>
          <p:nvPr/>
        </p:nvSpPr>
        <p:spPr>
          <a:xfrm>
            <a:off x="9764287" y="4210522"/>
            <a:ext cx="1836000" cy="219850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600"/>
              </a:spcAft>
              <a:buClr>
                <a:srgbClr val="000000"/>
              </a:buClr>
              <a:buSzPts val="1000"/>
              <a:buFont typeface="Arial"/>
              <a:buNone/>
            </a:pPr>
            <a:r>
              <a:rPr lang="en-US" sz="1000" b="1">
                <a:latin typeface="Arial"/>
                <a:ea typeface="Arial"/>
                <a:cs typeface="Arial"/>
                <a:sym typeface="Arial"/>
              </a:rPr>
              <a:t>In personal assistance:</a:t>
            </a:r>
          </a:p>
          <a:p>
            <a:pPr marL="0" marR="0" lvl="0" indent="0" algn="l" rtl="0">
              <a:lnSpc>
                <a:spcPct val="100000"/>
              </a:lnSpc>
              <a:spcBef>
                <a:spcPts val="0"/>
              </a:spcBef>
              <a:spcAft>
                <a:spcPts val="0"/>
              </a:spcAft>
              <a:buClr>
                <a:srgbClr val="000000"/>
              </a:buClr>
              <a:buSzPts val="1000"/>
              <a:buFont typeface="Arial"/>
              <a:buNone/>
            </a:pPr>
            <a:endParaRPr lang="en-US" sz="1000" b="1">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lang="en-US" sz="1000" b="1">
              <a:latin typeface="Arial"/>
              <a:ea typeface="Arial"/>
              <a:cs typeface="Arial"/>
              <a:sym typeface="Arial"/>
            </a:endParaRPr>
          </a:p>
          <a:p>
            <a:pPr algn="ctr">
              <a:spcBef>
                <a:spcPts val="400"/>
              </a:spcBef>
              <a:spcAft>
                <a:spcPts val="1200"/>
              </a:spcAft>
              <a:buClr>
                <a:srgbClr val="000000"/>
              </a:buClr>
              <a:buSzPts val="1000"/>
            </a:pPr>
            <a:endParaRPr lang="en-US" sz="1000">
              <a:latin typeface="Arial"/>
              <a:ea typeface="Arial"/>
              <a:cs typeface="Arial"/>
              <a:sym typeface="Arial"/>
            </a:endParaRPr>
          </a:p>
          <a:p>
            <a:pPr algn="ctr">
              <a:spcBef>
                <a:spcPts val="400"/>
              </a:spcBef>
              <a:spcAft>
                <a:spcPts val="1200"/>
              </a:spcAft>
              <a:buSzPts val="1000"/>
            </a:pPr>
            <a:r>
              <a:rPr lang="en-US" sz="1000">
                <a:latin typeface="Arial"/>
                <a:ea typeface="Arial"/>
                <a:cs typeface="Arial"/>
                <a:sym typeface="Arial"/>
              </a:rPr>
              <a:t> (over SEK 2 400m in revenue from personal assistance, 72 % of total revenue)</a:t>
            </a:r>
            <a:endParaRPr lang="en-US">
              <a:cs typeface="Calibri"/>
            </a:endParaRPr>
          </a:p>
          <a:p>
            <a:pPr marL="0" marR="0" lvl="0" indent="0" rtl="0">
              <a:lnSpc>
                <a:spcPct val="100000"/>
              </a:lnSpc>
              <a:spcBef>
                <a:spcPts val="0"/>
              </a:spcBef>
              <a:spcAft>
                <a:spcPts val="1200"/>
              </a:spcAft>
              <a:buClr>
                <a:srgbClr val="000000"/>
              </a:buClr>
              <a:buSzPts val="1000"/>
              <a:buFont typeface="Arial"/>
              <a:buNone/>
            </a:pPr>
            <a:endParaRPr lang="en-US" sz="1000">
              <a:latin typeface="Arial"/>
              <a:ea typeface="Arial"/>
              <a:cs typeface="Arial"/>
              <a:sym typeface="Arial"/>
            </a:endParaRPr>
          </a:p>
          <a:p>
            <a:pPr marL="0" marR="0" lvl="0" indent="0" algn="ctr" rtl="0">
              <a:lnSpc>
                <a:spcPct val="100000"/>
              </a:lnSpc>
              <a:spcBef>
                <a:spcPts val="0"/>
              </a:spcBef>
              <a:spcAft>
                <a:spcPts val="1200"/>
              </a:spcAft>
              <a:buClr>
                <a:srgbClr val="000000"/>
              </a:buClr>
              <a:buSzPts val="1000"/>
              <a:buFont typeface="Arial"/>
              <a:buNone/>
            </a:pPr>
            <a:r>
              <a:rPr lang="en-US" sz="1000">
                <a:solidFill>
                  <a:schemeClr val="bg1"/>
                </a:solidFill>
                <a:latin typeface="Arial"/>
                <a:ea typeface="Arial"/>
                <a:cs typeface="Arial"/>
                <a:sym typeface="Arial"/>
              </a:rPr>
              <a:t>(over </a:t>
            </a:r>
            <a:r>
              <a:rPr lang="en-US" sz="1000" err="1">
                <a:solidFill>
                  <a:schemeClr val="bg1"/>
                </a:solidFill>
                <a:latin typeface="Arial"/>
                <a:ea typeface="Arial"/>
                <a:cs typeface="Arial"/>
                <a:sym typeface="Arial"/>
              </a:rPr>
              <a:t>over</a:t>
            </a:r>
            <a:r>
              <a:rPr lang="en-US" sz="1000">
                <a:solidFill>
                  <a:schemeClr val="bg1"/>
                </a:solidFill>
                <a:latin typeface="Arial"/>
                <a:ea typeface="Arial"/>
                <a:cs typeface="Arial"/>
                <a:sym typeface="Arial"/>
              </a:rPr>
              <a:t> SEK 3000m revenue from eldercare, ~48% of total revenue)</a:t>
            </a:r>
            <a:endParaRPr lang="en-US" sz="1000" i="0" u="none" strike="noStrike" cap="none">
              <a:solidFill>
                <a:schemeClr val="bg1"/>
              </a:solidFill>
              <a:latin typeface="Arial"/>
              <a:ea typeface="Arial"/>
              <a:cs typeface="Arial"/>
            </a:endParaRPr>
          </a:p>
        </p:txBody>
      </p:sp>
      <p:sp>
        <p:nvSpPr>
          <p:cNvPr id="40" name="TextBox 39">
            <a:extLst>
              <a:ext uri="{FF2B5EF4-FFF2-40B4-BE49-F238E27FC236}">
                <a16:creationId xmlns:a16="http://schemas.microsoft.com/office/drawing/2014/main" id="{F9B64BC0-B536-402C-AFC7-AB864A337E9B}"/>
              </a:ext>
            </a:extLst>
          </p:cNvPr>
          <p:cNvSpPr txBox="1"/>
          <p:nvPr/>
        </p:nvSpPr>
        <p:spPr>
          <a:xfrm>
            <a:off x="512064" y="6596612"/>
            <a:ext cx="11008578" cy="200055"/>
          </a:xfrm>
          <a:prstGeom prst="rect">
            <a:avLst/>
          </a:prstGeom>
          <a:noFill/>
        </p:spPr>
        <p:txBody>
          <a:bodyPr wrap="square" rtlCol="0">
            <a:spAutoFit/>
          </a:bodyPr>
          <a:lstStyle/>
          <a:p>
            <a:r>
              <a:rPr lang="fi-FI" sz="700" err="1">
                <a:latin typeface="Arial" panose="020B0604020202020204" pitchFamily="34" charset="0"/>
                <a:cs typeface="Arial" panose="020B0604020202020204" pitchFamily="34" charset="0"/>
              </a:rPr>
              <a:t>Sources</a:t>
            </a:r>
            <a:r>
              <a:rPr lang="fi-FI" sz="700">
                <a:latin typeface="Arial" panose="020B0604020202020204" pitchFamily="34" charset="0"/>
                <a:cs typeface="Arial" panose="020B0604020202020204" pitchFamily="34" charset="0"/>
              </a:rPr>
              <a:t>: Nordea market and </a:t>
            </a:r>
            <a:r>
              <a:rPr lang="fi-FI" sz="700" err="1">
                <a:latin typeface="Arial" panose="020B0604020202020204" pitchFamily="34" charset="0"/>
                <a:cs typeface="Arial" panose="020B0604020202020204" pitchFamily="34" charset="0"/>
              </a:rPr>
              <a:t>company</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analysis</a:t>
            </a:r>
            <a:r>
              <a:rPr lang="fi-FI" sz="700">
                <a:latin typeface="Arial" panose="020B0604020202020204" pitchFamily="34" charset="0"/>
                <a:cs typeface="Arial" panose="020B0604020202020204" pitchFamily="34" charset="0"/>
              </a:rPr>
              <a:t> (Humana), Humana </a:t>
            </a:r>
            <a:r>
              <a:rPr lang="fi-FI" sz="700" err="1">
                <a:latin typeface="Arial" panose="020B0604020202020204" pitchFamily="34" charset="0"/>
                <a:cs typeface="Arial" panose="020B0604020202020204" pitchFamily="34" charset="0"/>
              </a:rPr>
              <a:t>annual</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reports</a:t>
            </a:r>
            <a:r>
              <a:rPr lang="fi-FI" sz="700">
                <a:latin typeface="Arial" panose="020B0604020202020204" pitchFamily="34" charset="0"/>
                <a:cs typeface="Arial" panose="020B0604020202020204" pitchFamily="34" charset="0"/>
              </a:rPr>
              <a:t> (2015-2019), SCB</a:t>
            </a:r>
            <a:endParaRPr lang="en-US" sz="700">
              <a:latin typeface="Arial" panose="020B0604020202020204" pitchFamily="34" charset="0"/>
              <a:cs typeface="Arial" panose="020B0604020202020204" pitchFamily="34" charset="0"/>
            </a:endParaRPr>
          </a:p>
        </p:txBody>
      </p:sp>
      <p:pic>
        <p:nvPicPr>
          <p:cNvPr id="44" name="Picture 43">
            <a:extLst>
              <a:ext uri="{FF2B5EF4-FFF2-40B4-BE49-F238E27FC236}">
                <a16:creationId xmlns:a16="http://schemas.microsoft.com/office/drawing/2014/main" id="{4013FE1F-550A-4154-9188-93051BA04A32}"/>
              </a:ext>
            </a:extLst>
          </p:cNvPr>
          <p:cNvPicPr>
            <a:picLocks noChangeAspect="1"/>
          </p:cNvPicPr>
          <p:nvPr/>
        </p:nvPicPr>
        <p:blipFill rotWithShape="1">
          <a:blip r:embed="rId3"/>
          <a:srcRect l="23349" t="10109" r="23074" b="4193"/>
          <a:stretch/>
        </p:blipFill>
        <p:spPr>
          <a:xfrm>
            <a:off x="936590" y="2040565"/>
            <a:ext cx="1742998" cy="1675761"/>
          </a:xfrm>
          <a:prstGeom prst="rect">
            <a:avLst/>
          </a:prstGeom>
        </p:spPr>
      </p:pic>
      <p:pic>
        <p:nvPicPr>
          <p:cNvPr id="46" name="Picture 45">
            <a:extLst>
              <a:ext uri="{FF2B5EF4-FFF2-40B4-BE49-F238E27FC236}">
                <a16:creationId xmlns:a16="http://schemas.microsoft.com/office/drawing/2014/main" id="{6C7E5639-2372-487E-AFF2-ECE12DC42E49}"/>
              </a:ext>
            </a:extLst>
          </p:cNvPr>
          <p:cNvPicPr>
            <a:picLocks noChangeAspect="1"/>
          </p:cNvPicPr>
          <p:nvPr/>
        </p:nvPicPr>
        <p:blipFill rotWithShape="1">
          <a:blip r:embed="rId4"/>
          <a:srcRect l="23664" t="9242" r="22759" b="7367"/>
          <a:stretch/>
        </p:blipFill>
        <p:spPr>
          <a:xfrm>
            <a:off x="3584919" y="2026290"/>
            <a:ext cx="1540089" cy="1440795"/>
          </a:xfrm>
          <a:prstGeom prst="rect">
            <a:avLst/>
          </a:prstGeom>
        </p:spPr>
      </p:pic>
      <p:pic>
        <p:nvPicPr>
          <p:cNvPr id="4" name="Picture 3">
            <a:extLst>
              <a:ext uri="{FF2B5EF4-FFF2-40B4-BE49-F238E27FC236}">
                <a16:creationId xmlns:a16="http://schemas.microsoft.com/office/drawing/2014/main" id="{9F0CC57F-5BED-43AA-81D4-BD07F109C470}"/>
              </a:ext>
            </a:extLst>
          </p:cNvPr>
          <p:cNvPicPr>
            <a:picLocks noChangeAspect="1"/>
          </p:cNvPicPr>
          <p:nvPr/>
        </p:nvPicPr>
        <p:blipFill>
          <a:blip r:embed="rId5"/>
          <a:stretch>
            <a:fillRect/>
          </a:stretch>
        </p:blipFill>
        <p:spPr>
          <a:xfrm>
            <a:off x="5999907" y="4513793"/>
            <a:ext cx="1354420" cy="187820"/>
          </a:xfrm>
          <a:prstGeom prst="rect">
            <a:avLst/>
          </a:prstGeom>
        </p:spPr>
      </p:pic>
      <p:pic>
        <p:nvPicPr>
          <p:cNvPr id="6" name="Picture 5">
            <a:extLst>
              <a:ext uri="{FF2B5EF4-FFF2-40B4-BE49-F238E27FC236}">
                <a16:creationId xmlns:a16="http://schemas.microsoft.com/office/drawing/2014/main" id="{E6EA9A0F-78A0-47BD-A5BC-7B51F3A0DAAA}"/>
              </a:ext>
            </a:extLst>
          </p:cNvPr>
          <p:cNvPicPr>
            <a:picLocks noChangeAspect="1"/>
          </p:cNvPicPr>
          <p:nvPr/>
        </p:nvPicPr>
        <p:blipFill>
          <a:blip r:embed="rId6"/>
          <a:stretch>
            <a:fillRect/>
          </a:stretch>
        </p:blipFill>
        <p:spPr>
          <a:xfrm>
            <a:off x="8123616" y="5225403"/>
            <a:ext cx="1134010" cy="383766"/>
          </a:xfrm>
          <a:prstGeom prst="rect">
            <a:avLst/>
          </a:prstGeom>
        </p:spPr>
      </p:pic>
      <p:pic>
        <p:nvPicPr>
          <p:cNvPr id="8" name="Picture 7">
            <a:extLst>
              <a:ext uri="{FF2B5EF4-FFF2-40B4-BE49-F238E27FC236}">
                <a16:creationId xmlns:a16="http://schemas.microsoft.com/office/drawing/2014/main" id="{5D3D675B-C0AE-4D06-9D15-D2436B4BF688}"/>
              </a:ext>
            </a:extLst>
          </p:cNvPr>
          <p:cNvPicPr>
            <a:picLocks noChangeAspect="1"/>
          </p:cNvPicPr>
          <p:nvPr/>
        </p:nvPicPr>
        <p:blipFill>
          <a:blip r:embed="rId7"/>
          <a:stretch>
            <a:fillRect/>
          </a:stretch>
        </p:blipFill>
        <p:spPr>
          <a:xfrm>
            <a:off x="6204573" y="5319583"/>
            <a:ext cx="1109906" cy="292080"/>
          </a:xfrm>
          <a:prstGeom prst="rect">
            <a:avLst/>
          </a:prstGeom>
        </p:spPr>
      </p:pic>
      <p:pic>
        <p:nvPicPr>
          <p:cNvPr id="9" name="Picture 8">
            <a:extLst>
              <a:ext uri="{FF2B5EF4-FFF2-40B4-BE49-F238E27FC236}">
                <a16:creationId xmlns:a16="http://schemas.microsoft.com/office/drawing/2014/main" id="{2EF32BEB-45A9-4175-B275-2298302F9E92}"/>
              </a:ext>
            </a:extLst>
          </p:cNvPr>
          <p:cNvPicPr>
            <a:picLocks noChangeAspect="1"/>
          </p:cNvPicPr>
          <p:nvPr/>
        </p:nvPicPr>
        <p:blipFill>
          <a:blip r:embed="rId7"/>
          <a:stretch>
            <a:fillRect/>
          </a:stretch>
        </p:blipFill>
        <p:spPr>
          <a:xfrm>
            <a:off x="8147720" y="4461663"/>
            <a:ext cx="1109906" cy="292080"/>
          </a:xfrm>
          <a:prstGeom prst="rect">
            <a:avLst/>
          </a:prstGeom>
        </p:spPr>
      </p:pic>
      <p:pic>
        <p:nvPicPr>
          <p:cNvPr id="11" name="Picture 10">
            <a:extLst>
              <a:ext uri="{FF2B5EF4-FFF2-40B4-BE49-F238E27FC236}">
                <a16:creationId xmlns:a16="http://schemas.microsoft.com/office/drawing/2014/main" id="{207A1E98-FCBA-4CD2-AFE7-0E5150A6E9F9}"/>
              </a:ext>
            </a:extLst>
          </p:cNvPr>
          <p:cNvPicPr>
            <a:picLocks noChangeAspect="1"/>
          </p:cNvPicPr>
          <p:nvPr/>
        </p:nvPicPr>
        <p:blipFill>
          <a:blip r:embed="rId6"/>
          <a:stretch>
            <a:fillRect/>
          </a:stretch>
        </p:blipFill>
        <p:spPr>
          <a:xfrm>
            <a:off x="10115282" y="4700858"/>
            <a:ext cx="1134010" cy="383766"/>
          </a:xfrm>
          <a:prstGeom prst="rect">
            <a:avLst/>
          </a:prstGeom>
        </p:spPr>
      </p:pic>
      <p:graphicFrame>
        <p:nvGraphicFramePr>
          <p:cNvPr id="29" name="Chart 28">
            <a:extLst>
              <a:ext uri="{FF2B5EF4-FFF2-40B4-BE49-F238E27FC236}">
                <a16:creationId xmlns:a16="http://schemas.microsoft.com/office/drawing/2014/main" id="{D7748EC6-0920-49F3-94C6-419D238F0B28}"/>
              </a:ext>
            </a:extLst>
          </p:cNvPr>
          <p:cNvGraphicFramePr>
            <a:graphicFrameLocks/>
          </p:cNvGraphicFramePr>
          <p:nvPr>
            <p:extLst>
              <p:ext uri="{D42A27DB-BD31-4B8C-83A1-F6EECF244321}">
                <p14:modId xmlns:p14="http://schemas.microsoft.com/office/powerpoint/2010/main" val="253734967"/>
              </p:ext>
            </p:extLst>
          </p:nvPr>
        </p:nvGraphicFramePr>
        <p:xfrm>
          <a:off x="546085" y="4293495"/>
          <a:ext cx="5006300" cy="2115536"/>
        </p:xfrm>
        <a:graphic>
          <a:graphicData uri="http://schemas.openxmlformats.org/drawingml/2006/chart">
            <c:chart xmlns:c="http://schemas.openxmlformats.org/drawingml/2006/chart" xmlns:r="http://schemas.openxmlformats.org/officeDocument/2006/relationships" r:id="rId8"/>
          </a:graphicData>
        </a:graphic>
      </p:graphicFrame>
      <p:sp>
        <p:nvSpPr>
          <p:cNvPr id="25" name="Slide Number Placeholder 15">
            <a:extLst>
              <a:ext uri="{FF2B5EF4-FFF2-40B4-BE49-F238E27FC236}">
                <a16:creationId xmlns:a16="http://schemas.microsoft.com/office/drawing/2014/main" id="{4C02E987-A9FC-4615-BFF7-27F5567BB0CA}"/>
              </a:ext>
            </a:extLst>
          </p:cNvPr>
          <p:cNvSpPr>
            <a:spLocks noGrp="1"/>
          </p:cNvSpPr>
          <p:nvPr>
            <p:ph type="sldNum" sz="quarter" idx="12"/>
          </p:nvPr>
        </p:nvSpPr>
        <p:spPr>
          <a:xfrm>
            <a:off x="8857086" y="6505212"/>
            <a:ext cx="2743200" cy="365125"/>
          </a:xfrm>
        </p:spPr>
        <p:txBody>
          <a:bodyPr/>
          <a:lstStyle/>
          <a:p>
            <a:fld id="{BEF222B1-1816-4E47-8380-83CE4F0314E4}" type="slidenum">
              <a:rPr lang="en-US" smtClean="0"/>
              <a:t>6</a:t>
            </a:fld>
            <a:endParaRPr lang="en-US"/>
          </a:p>
        </p:txBody>
      </p:sp>
    </p:spTree>
    <p:extLst>
      <p:ext uri="{BB962C8B-B14F-4D97-AF65-F5344CB8AC3E}">
        <p14:creationId xmlns:p14="http://schemas.microsoft.com/office/powerpoint/2010/main" val="583379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4"/>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132E57"/>
              </a:buClr>
              <a:buSzPts val="2000"/>
              <a:buFont typeface="Arial"/>
              <a:buNone/>
            </a:pPr>
            <a:r>
              <a:rPr lang="en-US" sz="2000" b="1" i="0" u="none" strike="noStrike" cap="none">
                <a:solidFill>
                  <a:srgbClr val="132E57"/>
                </a:solidFill>
                <a:latin typeface="Arial"/>
                <a:ea typeface="Arial"/>
                <a:cs typeface="Arial"/>
                <a:sym typeface="Arial"/>
              </a:rPr>
              <a:t>Key </a:t>
            </a:r>
            <a:r>
              <a:rPr lang="en-US" sz="2000" b="1">
                <a:solidFill>
                  <a:srgbClr val="132E57"/>
                </a:solidFill>
                <a:latin typeface="Arial"/>
                <a:ea typeface="Arial"/>
                <a:cs typeface="Arial"/>
                <a:sym typeface="Arial"/>
              </a:rPr>
              <a:t>T</a:t>
            </a:r>
            <a:r>
              <a:rPr lang="en-US" sz="2000" b="1" i="0" u="none" strike="noStrike" cap="none">
                <a:solidFill>
                  <a:srgbClr val="132E57"/>
                </a:solidFill>
                <a:latin typeface="Arial"/>
                <a:ea typeface="Arial"/>
                <a:cs typeface="Arial"/>
                <a:sym typeface="Arial"/>
              </a:rPr>
              <a:t>ransformations Happening in the </a:t>
            </a:r>
            <a:r>
              <a:rPr lang="en-US" sz="2000" b="1">
                <a:solidFill>
                  <a:srgbClr val="132E57"/>
                </a:solidFill>
                <a:latin typeface="Arial"/>
                <a:ea typeface="Arial"/>
                <a:cs typeface="Arial"/>
                <a:sym typeface="Arial"/>
              </a:rPr>
              <a:t>H</a:t>
            </a:r>
            <a:r>
              <a:rPr lang="en-US" sz="2000" b="1" i="0" u="none" strike="noStrike" cap="none">
                <a:solidFill>
                  <a:srgbClr val="132E57"/>
                </a:solidFill>
                <a:latin typeface="Arial"/>
                <a:ea typeface="Arial"/>
                <a:cs typeface="Arial"/>
                <a:sym typeface="Arial"/>
              </a:rPr>
              <a:t>ealth and </a:t>
            </a:r>
            <a:r>
              <a:rPr lang="en-US" sz="2000" b="1">
                <a:solidFill>
                  <a:srgbClr val="132E57"/>
                </a:solidFill>
                <a:latin typeface="Arial"/>
                <a:ea typeface="Arial"/>
                <a:cs typeface="Arial"/>
                <a:sym typeface="Arial"/>
              </a:rPr>
              <a:t>S</a:t>
            </a:r>
            <a:r>
              <a:rPr lang="en-US" sz="2000" b="1" i="0" u="none" strike="noStrike" cap="none">
                <a:solidFill>
                  <a:srgbClr val="132E57"/>
                </a:solidFill>
                <a:latin typeface="Arial"/>
                <a:ea typeface="Arial"/>
                <a:cs typeface="Arial"/>
                <a:sym typeface="Arial"/>
              </a:rPr>
              <a:t>ocial </a:t>
            </a:r>
            <a:r>
              <a:rPr lang="en-US" sz="2000" b="1">
                <a:solidFill>
                  <a:srgbClr val="132E57"/>
                </a:solidFill>
                <a:latin typeface="Arial"/>
                <a:ea typeface="Arial"/>
                <a:cs typeface="Arial"/>
                <a:sym typeface="Arial"/>
              </a:rPr>
              <a:t>C</a:t>
            </a:r>
            <a:r>
              <a:rPr lang="en-US" sz="2000" b="1" i="0" u="none" strike="noStrike" cap="none">
                <a:solidFill>
                  <a:srgbClr val="132E57"/>
                </a:solidFill>
                <a:latin typeface="Arial"/>
                <a:ea typeface="Arial"/>
                <a:cs typeface="Arial"/>
                <a:sym typeface="Arial"/>
              </a:rPr>
              <a:t>are </a:t>
            </a:r>
            <a:r>
              <a:rPr lang="en-US" sz="2000" b="1">
                <a:solidFill>
                  <a:srgbClr val="132E57"/>
                </a:solidFill>
                <a:latin typeface="Arial"/>
                <a:ea typeface="Arial"/>
                <a:cs typeface="Arial"/>
                <a:sym typeface="Arial"/>
              </a:rPr>
              <a:t>M</a:t>
            </a:r>
            <a:r>
              <a:rPr lang="en-US" sz="2000" b="1" i="0" u="none" strike="noStrike" cap="none">
                <a:solidFill>
                  <a:srgbClr val="132E57"/>
                </a:solidFill>
                <a:latin typeface="Arial"/>
                <a:ea typeface="Arial"/>
                <a:cs typeface="Arial"/>
                <a:sym typeface="Arial"/>
              </a:rPr>
              <a:t>arket</a:t>
            </a:r>
            <a:endParaRPr lang="en-US" sz="1400" b="0" i="0" u="none" strike="noStrike" cap="none">
              <a:solidFill>
                <a:srgbClr val="000000"/>
              </a:solidFill>
              <a:latin typeface="Arial"/>
              <a:ea typeface="Arial"/>
              <a:cs typeface="Arial"/>
              <a:sym typeface="Arial"/>
            </a:endParaRPr>
          </a:p>
        </p:txBody>
      </p:sp>
      <p:sp>
        <p:nvSpPr>
          <p:cNvPr id="210" name="Google Shape;210;p4"/>
          <p:cNvSpPr/>
          <p:nvPr/>
        </p:nvSpPr>
        <p:spPr>
          <a:xfrm>
            <a:off x="591711" y="843151"/>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600"/>
              <a:buFont typeface="Arial"/>
              <a:buNone/>
            </a:pPr>
            <a:r>
              <a:rPr lang="en-US" sz="1600" b="0" i="0" u="none" strike="noStrike" cap="none">
                <a:solidFill>
                  <a:srgbClr val="132E57"/>
                </a:solidFill>
                <a:latin typeface="Arial"/>
                <a:ea typeface="Arial"/>
                <a:cs typeface="Arial"/>
                <a:sym typeface="Arial"/>
              </a:rPr>
              <a:t>In addition to the growth, the need for innovative and cost-effective care services is accelerating</a:t>
            </a:r>
            <a:endParaRPr sz="1600" b="0" i="0" u="none" strike="noStrike" cap="none">
              <a:solidFill>
                <a:srgbClr val="132E57"/>
              </a:solidFill>
              <a:latin typeface="Arial"/>
              <a:ea typeface="Arial"/>
              <a:cs typeface="Arial"/>
              <a:sym typeface="Arial"/>
            </a:endParaRPr>
          </a:p>
        </p:txBody>
      </p:sp>
      <p:sp>
        <p:nvSpPr>
          <p:cNvPr id="2" name="Google Shape;178;p2">
            <a:extLst>
              <a:ext uri="{FF2B5EF4-FFF2-40B4-BE49-F238E27FC236}">
                <a16:creationId xmlns:a16="http://schemas.microsoft.com/office/drawing/2014/main" id="{2B17D9AF-EF1E-49D3-9043-FC52AB950414}"/>
              </a:ext>
            </a:extLst>
          </p:cNvPr>
          <p:cNvSpPr txBox="1"/>
          <p:nvPr/>
        </p:nvSpPr>
        <p:spPr>
          <a:xfrm>
            <a:off x="591709" y="1335641"/>
            <a:ext cx="6863066" cy="261569"/>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fi-FI" sz="1100" b="1">
                <a:solidFill>
                  <a:srgbClr val="FFFFFF"/>
                </a:solidFill>
                <a:latin typeface="Calibri"/>
                <a:ea typeface="Calibri"/>
                <a:cs typeface="Calibri"/>
                <a:sym typeface="Calibri"/>
              </a:rPr>
              <a:t>K</a:t>
            </a:r>
            <a:r>
              <a:rPr lang="en-US" sz="1100" b="1" err="1">
                <a:solidFill>
                  <a:srgbClr val="FFFFFF"/>
                </a:solidFill>
                <a:latin typeface="Calibri"/>
                <a:ea typeface="Calibri"/>
                <a:cs typeface="Calibri"/>
                <a:sym typeface="Calibri"/>
              </a:rPr>
              <a:t>ey</a:t>
            </a:r>
            <a:r>
              <a:rPr lang="en-US" sz="1100" b="1">
                <a:solidFill>
                  <a:srgbClr val="FFFFFF"/>
                </a:solidFill>
                <a:latin typeface="Calibri"/>
                <a:ea typeface="Calibri"/>
                <a:cs typeface="Calibri"/>
                <a:sym typeface="Calibri"/>
              </a:rPr>
              <a:t> market trends that are shaping Humana’s operating environment</a:t>
            </a:r>
            <a:endParaRPr sz="1100" b="1" i="0" u="none" strike="noStrike" cap="none">
              <a:solidFill>
                <a:srgbClr val="FFFFFF"/>
              </a:solidFill>
              <a:latin typeface="Calibri"/>
              <a:ea typeface="Calibri"/>
              <a:cs typeface="Calibri"/>
              <a:sym typeface="Calibri"/>
            </a:endParaRPr>
          </a:p>
        </p:txBody>
      </p:sp>
      <p:sp>
        <p:nvSpPr>
          <p:cNvPr id="3" name="Google Shape;179;p2">
            <a:extLst>
              <a:ext uri="{FF2B5EF4-FFF2-40B4-BE49-F238E27FC236}">
                <a16:creationId xmlns:a16="http://schemas.microsoft.com/office/drawing/2014/main" id="{AAC2E90B-3ACD-4105-B32B-23D926EF39E4}"/>
              </a:ext>
            </a:extLst>
          </p:cNvPr>
          <p:cNvSpPr/>
          <p:nvPr/>
        </p:nvSpPr>
        <p:spPr>
          <a:xfrm>
            <a:off x="591710" y="1644339"/>
            <a:ext cx="11008578" cy="4756461"/>
          </a:xfrm>
          <a:prstGeom prst="rect">
            <a:avLst/>
          </a:prstGeom>
          <a:solidFill>
            <a:schemeClr val="accent6">
              <a:lumMod val="20000"/>
              <a:lumOff val="80000"/>
            </a:schemeClr>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60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 name="Google Shape;181;p2">
            <a:extLst>
              <a:ext uri="{FF2B5EF4-FFF2-40B4-BE49-F238E27FC236}">
                <a16:creationId xmlns:a16="http://schemas.microsoft.com/office/drawing/2014/main" id="{F3A99897-1332-4F2E-B045-19419EFD85A1}"/>
              </a:ext>
            </a:extLst>
          </p:cNvPr>
          <p:cNvSpPr/>
          <p:nvPr/>
        </p:nvSpPr>
        <p:spPr>
          <a:xfrm>
            <a:off x="686298" y="1712521"/>
            <a:ext cx="2793502"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An aging population</a:t>
            </a:r>
            <a:endParaRPr sz="1000" b="0" i="0" u="none" strike="noStrike" cap="none">
              <a:solidFill>
                <a:schemeClr val="bg1"/>
              </a:solidFill>
              <a:latin typeface="Arial"/>
              <a:ea typeface="Arial"/>
              <a:cs typeface="Arial"/>
              <a:sym typeface="Arial"/>
            </a:endParaRPr>
          </a:p>
        </p:txBody>
      </p:sp>
      <p:sp>
        <p:nvSpPr>
          <p:cNvPr id="19" name="Google Shape;181;p2">
            <a:extLst>
              <a:ext uri="{FF2B5EF4-FFF2-40B4-BE49-F238E27FC236}">
                <a16:creationId xmlns:a16="http://schemas.microsoft.com/office/drawing/2014/main" id="{D36B9EB8-2E0C-42D9-8F17-39022D78BBB1}"/>
              </a:ext>
            </a:extLst>
          </p:cNvPr>
          <p:cNvSpPr/>
          <p:nvPr/>
        </p:nvSpPr>
        <p:spPr>
          <a:xfrm>
            <a:off x="686298" y="2481966"/>
            <a:ext cx="2793502" cy="662378"/>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Ageing health care and social care properties in Sweden</a:t>
            </a:r>
            <a:endParaRPr sz="1000" b="0" i="0" u="none" strike="noStrike" cap="none">
              <a:solidFill>
                <a:schemeClr val="bg1"/>
              </a:solidFill>
              <a:latin typeface="Arial"/>
              <a:ea typeface="Arial"/>
              <a:cs typeface="Arial"/>
              <a:sym typeface="Arial"/>
            </a:endParaRPr>
          </a:p>
        </p:txBody>
      </p:sp>
      <p:sp>
        <p:nvSpPr>
          <p:cNvPr id="21" name="Google Shape;181;p2">
            <a:extLst>
              <a:ext uri="{FF2B5EF4-FFF2-40B4-BE49-F238E27FC236}">
                <a16:creationId xmlns:a16="http://schemas.microsoft.com/office/drawing/2014/main" id="{876B5692-9479-426C-9FF3-32B9C1895770}"/>
              </a:ext>
            </a:extLst>
          </p:cNvPr>
          <p:cNvSpPr/>
          <p:nvPr/>
        </p:nvSpPr>
        <p:spPr>
          <a:xfrm>
            <a:off x="686298" y="3261602"/>
            <a:ext cx="2793502"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i-FI" sz="1000" b="1">
                <a:solidFill>
                  <a:schemeClr val="bg1"/>
                </a:solidFill>
                <a:latin typeface="Arial"/>
                <a:ea typeface="Arial"/>
                <a:cs typeface="Arial"/>
                <a:sym typeface="Arial"/>
              </a:rPr>
              <a:t>I</a:t>
            </a:r>
            <a:r>
              <a:rPr lang="en-US" sz="1000" b="1" err="1">
                <a:solidFill>
                  <a:schemeClr val="bg1"/>
                </a:solidFill>
                <a:latin typeface="Arial"/>
                <a:ea typeface="Arial"/>
                <a:cs typeface="Arial"/>
                <a:sym typeface="Arial"/>
              </a:rPr>
              <a:t>ncreased</a:t>
            </a:r>
            <a:r>
              <a:rPr lang="en-US" sz="1000" b="1">
                <a:solidFill>
                  <a:schemeClr val="bg1"/>
                </a:solidFill>
                <a:latin typeface="Arial"/>
                <a:ea typeface="Arial"/>
                <a:cs typeface="Arial"/>
                <a:sym typeface="Arial"/>
              </a:rPr>
              <a:t> mental illness</a:t>
            </a:r>
            <a:endParaRPr sz="1000" b="0" i="0" u="none" strike="noStrike" cap="none">
              <a:solidFill>
                <a:schemeClr val="bg1"/>
              </a:solidFill>
              <a:latin typeface="Arial"/>
              <a:ea typeface="Arial"/>
              <a:cs typeface="Arial"/>
              <a:sym typeface="Arial"/>
            </a:endParaRPr>
          </a:p>
        </p:txBody>
      </p:sp>
      <p:sp>
        <p:nvSpPr>
          <p:cNvPr id="23" name="Google Shape;181;p2">
            <a:extLst>
              <a:ext uri="{FF2B5EF4-FFF2-40B4-BE49-F238E27FC236}">
                <a16:creationId xmlns:a16="http://schemas.microsoft.com/office/drawing/2014/main" id="{A8E49AD0-5AA3-44D1-96C0-25188F2A3765}"/>
              </a:ext>
            </a:extLst>
          </p:cNvPr>
          <p:cNvSpPr/>
          <p:nvPr/>
        </p:nvSpPr>
        <p:spPr>
          <a:xfrm>
            <a:off x="686298" y="4822981"/>
            <a:ext cx="2793502" cy="662380"/>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Public financing under pressure</a:t>
            </a:r>
            <a:endParaRPr sz="1000" b="0" i="0" u="none" strike="noStrike" cap="none">
              <a:solidFill>
                <a:schemeClr val="bg1"/>
              </a:solidFill>
              <a:latin typeface="Arial"/>
              <a:ea typeface="Arial"/>
              <a:cs typeface="Arial"/>
              <a:sym typeface="Arial"/>
            </a:endParaRPr>
          </a:p>
        </p:txBody>
      </p:sp>
      <p:sp>
        <p:nvSpPr>
          <p:cNvPr id="25" name="Google Shape;181;p2">
            <a:extLst>
              <a:ext uri="{FF2B5EF4-FFF2-40B4-BE49-F238E27FC236}">
                <a16:creationId xmlns:a16="http://schemas.microsoft.com/office/drawing/2014/main" id="{5C8551F7-35A1-4C4F-8FC6-ED685D44D875}"/>
              </a:ext>
            </a:extLst>
          </p:cNvPr>
          <p:cNvSpPr/>
          <p:nvPr/>
        </p:nvSpPr>
        <p:spPr>
          <a:xfrm>
            <a:off x="686298" y="4041240"/>
            <a:ext cx="2793502"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Greater demand for personalization and specialization</a:t>
            </a:r>
            <a:endParaRPr sz="1000" b="0" i="0" u="none" strike="noStrike" cap="none">
              <a:solidFill>
                <a:schemeClr val="bg1"/>
              </a:solidFill>
              <a:latin typeface="Arial"/>
              <a:ea typeface="Arial"/>
              <a:cs typeface="Arial"/>
              <a:sym typeface="Arial"/>
            </a:endParaRPr>
          </a:p>
        </p:txBody>
      </p:sp>
      <p:sp>
        <p:nvSpPr>
          <p:cNvPr id="27" name="Google Shape;181;p2">
            <a:extLst>
              <a:ext uri="{FF2B5EF4-FFF2-40B4-BE49-F238E27FC236}">
                <a16:creationId xmlns:a16="http://schemas.microsoft.com/office/drawing/2014/main" id="{84CC3752-809B-4E7C-AB55-39511C24D0A0}"/>
              </a:ext>
            </a:extLst>
          </p:cNvPr>
          <p:cNvSpPr/>
          <p:nvPr/>
        </p:nvSpPr>
        <p:spPr>
          <a:xfrm>
            <a:off x="686298" y="5604723"/>
            <a:ext cx="2793502" cy="662380"/>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Digitalization</a:t>
            </a:r>
            <a:endParaRPr sz="1000" b="0" i="0" u="none" strike="noStrike" cap="none">
              <a:solidFill>
                <a:schemeClr val="bg1"/>
              </a:solidFill>
              <a:latin typeface="Arial"/>
              <a:ea typeface="Arial"/>
              <a:cs typeface="Arial"/>
              <a:sym typeface="Arial"/>
            </a:endParaRPr>
          </a:p>
        </p:txBody>
      </p:sp>
      <p:sp>
        <p:nvSpPr>
          <p:cNvPr id="29" name="Google Shape;208;p4">
            <a:extLst>
              <a:ext uri="{FF2B5EF4-FFF2-40B4-BE49-F238E27FC236}">
                <a16:creationId xmlns:a16="http://schemas.microsoft.com/office/drawing/2014/main" id="{F23A36CF-D004-4D1B-8357-2DE935D343DB}"/>
              </a:ext>
            </a:extLst>
          </p:cNvPr>
          <p:cNvSpPr/>
          <p:nvPr/>
        </p:nvSpPr>
        <p:spPr>
          <a:xfrm>
            <a:off x="3612363" y="1712521"/>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GB" sz="1000" i="0" u="none" strike="noStrike" cap="none">
                <a:solidFill>
                  <a:schemeClr val="dk1"/>
                </a:solidFill>
                <a:latin typeface="Arial"/>
                <a:ea typeface="Arial"/>
                <a:cs typeface="Arial"/>
                <a:sym typeface="Arial"/>
              </a:rPr>
              <a:t>In Sweden, the number of individuals over the age of 80 is expected to increase by 47 % over the next 10 years. More seniors means more people with age related illnesses, which will further increase the need for support services and elderly care.</a:t>
            </a:r>
            <a:endParaRPr lang="en-GB" sz="900" i="0" u="none" strike="noStrike" cap="none">
              <a:solidFill>
                <a:srgbClr val="FFFFFF"/>
              </a:solidFill>
              <a:latin typeface="Arial"/>
              <a:ea typeface="Arial"/>
              <a:cs typeface="Arial"/>
              <a:sym typeface="Arial"/>
            </a:endParaRPr>
          </a:p>
        </p:txBody>
      </p:sp>
      <p:sp>
        <p:nvSpPr>
          <p:cNvPr id="35" name="Google Shape;208;p4">
            <a:extLst>
              <a:ext uri="{FF2B5EF4-FFF2-40B4-BE49-F238E27FC236}">
                <a16:creationId xmlns:a16="http://schemas.microsoft.com/office/drawing/2014/main" id="{F15F4B77-47E6-41BD-878C-479C4DB7C7CB}"/>
              </a:ext>
            </a:extLst>
          </p:cNvPr>
          <p:cNvSpPr/>
          <p:nvPr/>
        </p:nvSpPr>
        <p:spPr>
          <a:xfrm>
            <a:off x="7587338" y="1712521"/>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US" sz="1000" i="0" u="none" strike="noStrike" cap="none">
                <a:solidFill>
                  <a:schemeClr val="dk1"/>
                </a:solidFill>
                <a:latin typeface="Arial"/>
                <a:ea typeface="Arial"/>
                <a:cs typeface="Arial"/>
                <a:sym typeface="Arial"/>
              </a:rPr>
              <a:t>Humana will be expanding elderly care operations, which will contribute to increasing needs. Today, up to one third of all new elderly care housing in Sweden is built by private providers.</a:t>
            </a:r>
            <a:endParaRPr lang="en-US" sz="900" i="0" u="none" strike="noStrike" cap="none">
              <a:solidFill>
                <a:srgbClr val="FFFFFF"/>
              </a:solidFill>
              <a:latin typeface="Arial"/>
              <a:ea typeface="Arial"/>
              <a:cs typeface="Arial"/>
              <a:sym typeface="Arial"/>
            </a:endParaRPr>
          </a:p>
        </p:txBody>
      </p:sp>
      <p:sp>
        <p:nvSpPr>
          <p:cNvPr id="37" name="Google Shape;208;p4">
            <a:extLst>
              <a:ext uri="{FF2B5EF4-FFF2-40B4-BE49-F238E27FC236}">
                <a16:creationId xmlns:a16="http://schemas.microsoft.com/office/drawing/2014/main" id="{9BA26B29-CDB0-4733-8A98-1E7C56646FE9}"/>
              </a:ext>
            </a:extLst>
          </p:cNvPr>
          <p:cNvSpPr/>
          <p:nvPr/>
        </p:nvSpPr>
        <p:spPr>
          <a:xfrm>
            <a:off x="3612363" y="2481965"/>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US" sz="1000" i="0" u="none" strike="noStrike" cap="none">
                <a:solidFill>
                  <a:schemeClr val="dk1"/>
                </a:solidFill>
                <a:latin typeface="Arial"/>
                <a:ea typeface="Arial"/>
                <a:cs typeface="Arial"/>
                <a:sym typeface="Arial"/>
              </a:rPr>
              <a:t>Many municipal properties in Sweden and Finland were built</a:t>
            </a:r>
          </a:p>
          <a:p>
            <a:pPr>
              <a:buClr>
                <a:srgbClr val="000000"/>
              </a:buClr>
              <a:buSzPts val="1000"/>
            </a:pPr>
            <a:r>
              <a:rPr lang="en-US" sz="1000" i="0" u="none" strike="noStrike" cap="none">
                <a:solidFill>
                  <a:schemeClr val="dk1"/>
                </a:solidFill>
                <a:latin typeface="Arial"/>
                <a:ea typeface="Arial"/>
                <a:cs typeface="Arial"/>
                <a:sym typeface="Arial"/>
              </a:rPr>
              <a:t>during the period 1960-1990. Due to being more economic, new facilities will be built in the Nordics. Sweden will need around 560 new elderly care homes by 2026.</a:t>
            </a:r>
          </a:p>
        </p:txBody>
      </p:sp>
      <p:sp>
        <p:nvSpPr>
          <p:cNvPr id="39" name="Google Shape;208;p4">
            <a:extLst>
              <a:ext uri="{FF2B5EF4-FFF2-40B4-BE49-F238E27FC236}">
                <a16:creationId xmlns:a16="http://schemas.microsoft.com/office/drawing/2014/main" id="{97A14CA2-2E64-4456-A0AE-D0347E356B92}"/>
              </a:ext>
            </a:extLst>
          </p:cNvPr>
          <p:cNvSpPr/>
          <p:nvPr/>
        </p:nvSpPr>
        <p:spPr>
          <a:xfrm>
            <a:off x="7587338" y="2481965"/>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GB" sz="1000" i="0" u="none" strike="noStrike" cap="none">
                <a:solidFill>
                  <a:schemeClr val="dk1"/>
                </a:solidFill>
                <a:latin typeface="Arial"/>
                <a:ea typeface="Arial"/>
                <a:cs typeface="Arial"/>
                <a:sym typeface="Arial"/>
              </a:rPr>
              <a:t>Humana builds both new elderly care homes and group homes for individuals with functional impairments according to LSS.</a:t>
            </a:r>
            <a:endParaRPr lang="en-GB" sz="900" i="0" u="none" strike="noStrike" cap="none">
              <a:solidFill>
                <a:srgbClr val="FFFFFF"/>
              </a:solidFill>
              <a:latin typeface="Arial"/>
              <a:ea typeface="Arial"/>
              <a:cs typeface="Arial"/>
              <a:sym typeface="Arial"/>
            </a:endParaRPr>
          </a:p>
        </p:txBody>
      </p:sp>
      <p:sp>
        <p:nvSpPr>
          <p:cNvPr id="43" name="Google Shape;208;p4">
            <a:extLst>
              <a:ext uri="{FF2B5EF4-FFF2-40B4-BE49-F238E27FC236}">
                <a16:creationId xmlns:a16="http://schemas.microsoft.com/office/drawing/2014/main" id="{FF6D4196-6CAD-4EBF-8001-6927E0CC025B}"/>
              </a:ext>
            </a:extLst>
          </p:cNvPr>
          <p:cNvSpPr/>
          <p:nvPr/>
        </p:nvSpPr>
        <p:spPr>
          <a:xfrm>
            <a:off x="3624817" y="3261602"/>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GB" sz="1000" i="0" u="none" strike="noStrike" cap="none">
                <a:solidFill>
                  <a:schemeClr val="dk1"/>
                </a:solidFill>
                <a:latin typeface="Arial"/>
                <a:ea typeface="Arial"/>
                <a:cs typeface="Arial"/>
                <a:sym typeface="Arial"/>
              </a:rPr>
              <a:t>The rate of serious mental illness is on the increase. </a:t>
            </a:r>
            <a:r>
              <a:rPr lang="en-GB" sz="1000">
                <a:solidFill>
                  <a:schemeClr val="dk1"/>
                </a:solidFill>
                <a:latin typeface="Arial"/>
                <a:ea typeface="Arial"/>
                <a:cs typeface="Arial"/>
                <a:sym typeface="Arial"/>
              </a:rPr>
              <a:t>T</a:t>
            </a:r>
            <a:r>
              <a:rPr lang="en-GB" sz="1000" i="0" u="none" strike="noStrike" cap="none">
                <a:solidFill>
                  <a:schemeClr val="dk1"/>
                </a:solidFill>
                <a:latin typeface="Arial"/>
                <a:ea typeface="Arial"/>
                <a:cs typeface="Arial"/>
                <a:sym typeface="Arial"/>
              </a:rPr>
              <a:t>he highest growth is in depression and severe anxiety. The share of the population suffering from diminished psychological well-being has increased from 14 % to 17 % between 2006 and 2018.</a:t>
            </a:r>
            <a:endParaRPr lang="en-GB" sz="900" b="0" i="0" u="none" strike="noStrike" cap="none">
              <a:solidFill>
                <a:srgbClr val="FFFFFF"/>
              </a:solidFill>
              <a:latin typeface="Arial"/>
              <a:ea typeface="Arial"/>
              <a:cs typeface="Arial"/>
              <a:sym typeface="Arial"/>
            </a:endParaRPr>
          </a:p>
        </p:txBody>
      </p:sp>
      <p:sp>
        <p:nvSpPr>
          <p:cNvPr id="45" name="Google Shape;208;p4">
            <a:extLst>
              <a:ext uri="{FF2B5EF4-FFF2-40B4-BE49-F238E27FC236}">
                <a16:creationId xmlns:a16="http://schemas.microsoft.com/office/drawing/2014/main" id="{9281DC93-982D-4F7C-8180-A42ABC0A5225}"/>
              </a:ext>
            </a:extLst>
          </p:cNvPr>
          <p:cNvSpPr/>
          <p:nvPr/>
        </p:nvSpPr>
        <p:spPr>
          <a:xfrm>
            <a:off x="7599792" y="3261602"/>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GB" sz="1000" i="0" u="none" strike="noStrike" cap="none">
                <a:solidFill>
                  <a:schemeClr val="dk1"/>
                </a:solidFill>
                <a:latin typeface="Arial"/>
                <a:ea typeface="Arial"/>
                <a:cs typeface="Arial"/>
                <a:sym typeface="Arial"/>
              </a:rPr>
              <a:t>Humana has one of the Nordic region's largest combined offerings of specialist expertise in care for mental illness and psychiatric diagnoses.</a:t>
            </a:r>
            <a:endParaRPr lang="en-GB" sz="900" i="0" u="none" strike="noStrike" cap="none">
              <a:solidFill>
                <a:srgbClr val="FFFFFF"/>
              </a:solidFill>
              <a:latin typeface="Arial"/>
              <a:ea typeface="Arial"/>
              <a:cs typeface="Arial"/>
              <a:sym typeface="Arial"/>
            </a:endParaRPr>
          </a:p>
        </p:txBody>
      </p:sp>
      <p:sp>
        <p:nvSpPr>
          <p:cNvPr id="47" name="Google Shape;208;p4">
            <a:extLst>
              <a:ext uri="{FF2B5EF4-FFF2-40B4-BE49-F238E27FC236}">
                <a16:creationId xmlns:a16="http://schemas.microsoft.com/office/drawing/2014/main" id="{421CE3CC-BEB4-4379-9AA1-E637ECA9E84F}"/>
              </a:ext>
            </a:extLst>
          </p:cNvPr>
          <p:cNvSpPr/>
          <p:nvPr/>
        </p:nvSpPr>
        <p:spPr>
          <a:xfrm>
            <a:off x="3624817" y="4041240"/>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GB" sz="1000" i="0" u="none" strike="noStrike" cap="none">
                <a:solidFill>
                  <a:schemeClr val="dk1"/>
                </a:solidFill>
                <a:latin typeface="Arial"/>
                <a:ea typeface="Arial"/>
                <a:cs typeface="Arial"/>
                <a:sym typeface="Arial"/>
              </a:rPr>
              <a:t>Person-</a:t>
            </a:r>
            <a:r>
              <a:rPr lang="en-GB" sz="1000" i="0" u="none" strike="noStrike" cap="none" err="1">
                <a:solidFill>
                  <a:schemeClr val="dk1"/>
                </a:solidFill>
                <a:latin typeface="Arial"/>
                <a:ea typeface="Arial"/>
                <a:cs typeface="Arial"/>
                <a:sym typeface="Arial"/>
              </a:rPr>
              <a:t>centered</a:t>
            </a:r>
            <a:r>
              <a:rPr lang="en-GB" sz="1000" i="0" u="none" strike="noStrike" cap="none">
                <a:solidFill>
                  <a:schemeClr val="dk1"/>
                </a:solidFill>
                <a:latin typeface="Arial"/>
                <a:ea typeface="Arial"/>
                <a:cs typeface="Arial"/>
                <a:sym typeface="Arial"/>
              </a:rPr>
              <a:t> care represents a transition from a model in</a:t>
            </a:r>
          </a:p>
          <a:p>
            <a:pPr>
              <a:buClr>
                <a:srgbClr val="000000"/>
              </a:buClr>
              <a:buSzPts val="1000"/>
            </a:pPr>
            <a:r>
              <a:rPr lang="en-GB" sz="1000" i="0" u="none" strike="noStrike" cap="none">
                <a:solidFill>
                  <a:schemeClr val="dk1"/>
                </a:solidFill>
                <a:latin typeface="Arial"/>
                <a:ea typeface="Arial"/>
                <a:cs typeface="Arial"/>
                <a:sym typeface="Arial"/>
              </a:rPr>
              <a:t>which the client is the passive recipient of a medical or social </a:t>
            </a:r>
            <a:r>
              <a:rPr lang="en-GB" sz="1000">
                <a:solidFill>
                  <a:schemeClr val="dk1"/>
                </a:solidFill>
                <a:latin typeface="Arial"/>
                <a:ea typeface="Arial"/>
                <a:cs typeface="Arial"/>
                <a:sym typeface="Arial"/>
              </a:rPr>
              <a:t>care </a:t>
            </a:r>
            <a:r>
              <a:rPr lang="en-GB" sz="1000" i="0" u="none" strike="noStrike" cap="none">
                <a:solidFill>
                  <a:schemeClr val="dk1"/>
                </a:solidFill>
                <a:latin typeface="Arial"/>
                <a:ea typeface="Arial"/>
                <a:cs typeface="Arial"/>
                <a:sym typeface="Arial"/>
              </a:rPr>
              <a:t>determined by the care staff, to a model where decisions are made with the client.</a:t>
            </a:r>
            <a:endParaRPr lang="en-GB" sz="900" i="0" u="none" strike="noStrike" cap="none">
              <a:solidFill>
                <a:srgbClr val="FFFFFF"/>
              </a:solidFill>
              <a:latin typeface="Arial"/>
              <a:ea typeface="Arial"/>
              <a:cs typeface="Arial"/>
              <a:sym typeface="Arial"/>
            </a:endParaRPr>
          </a:p>
        </p:txBody>
      </p:sp>
      <p:sp>
        <p:nvSpPr>
          <p:cNvPr id="49" name="Google Shape;208;p4">
            <a:extLst>
              <a:ext uri="{FF2B5EF4-FFF2-40B4-BE49-F238E27FC236}">
                <a16:creationId xmlns:a16="http://schemas.microsoft.com/office/drawing/2014/main" id="{5688A9F4-05FE-45D5-B5AA-1F59ED5D23E4}"/>
              </a:ext>
            </a:extLst>
          </p:cNvPr>
          <p:cNvSpPr/>
          <p:nvPr/>
        </p:nvSpPr>
        <p:spPr>
          <a:xfrm>
            <a:off x="7599792" y="4041240"/>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US" sz="1000" i="0" u="none" strike="noStrike" cap="none">
                <a:latin typeface="Arial"/>
                <a:ea typeface="Arial"/>
                <a:cs typeface="Arial"/>
                <a:sym typeface="Arial"/>
              </a:rPr>
              <a:t>This is creating a growing need for specialized</a:t>
            </a:r>
            <a:r>
              <a:rPr lang="en-US" sz="1000">
                <a:latin typeface="Arial"/>
                <a:ea typeface="Arial"/>
                <a:cs typeface="Arial"/>
                <a:sym typeface="Arial"/>
              </a:rPr>
              <a:t> </a:t>
            </a:r>
            <a:r>
              <a:rPr lang="en-US" sz="1000" i="0" u="none" strike="noStrike" cap="none">
                <a:latin typeface="Arial"/>
                <a:ea typeface="Arial"/>
                <a:cs typeface="Arial"/>
                <a:sym typeface="Arial"/>
              </a:rPr>
              <a:t>care. Humana is the Nordic region’s largest provider of individual and family care services, enabling more people to get the help they personally need. </a:t>
            </a:r>
            <a:endParaRPr lang="en-US" sz="900" i="0" u="none" strike="noStrike" cap="none">
              <a:latin typeface="Arial"/>
              <a:ea typeface="Arial"/>
              <a:cs typeface="Arial"/>
              <a:sym typeface="Arial"/>
            </a:endParaRPr>
          </a:p>
        </p:txBody>
      </p:sp>
      <p:sp>
        <p:nvSpPr>
          <p:cNvPr id="51" name="Google Shape;208;p4">
            <a:extLst>
              <a:ext uri="{FF2B5EF4-FFF2-40B4-BE49-F238E27FC236}">
                <a16:creationId xmlns:a16="http://schemas.microsoft.com/office/drawing/2014/main" id="{831B6208-96E3-4F03-AD9A-A1093C12F982}"/>
              </a:ext>
            </a:extLst>
          </p:cNvPr>
          <p:cNvSpPr/>
          <p:nvPr/>
        </p:nvSpPr>
        <p:spPr>
          <a:xfrm>
            <a:off x="3612363" y="4820878"/>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US" sz="1000">
                <a:solidFill>
                  <a:schemeClr val="dk1"/>
                </a:solidFill>
                <a:latin typeface="Arial"/>
                <a:ea typeface="Arial"/>
                <a:cs typeface="Arial"/>
                <a:sym typeface="Arial"/>
              </a:rPr>
              <a:t>C</a:t>
            </a:r>
            <a:r>
              <a:rPr lang="en-US" sz="1000" i="0" u="none" strike="noStrike" cap="none">
                <a:solidFill>
                  <a:schemeClr val="dk1"/>
                </a:solidFill>
                <a:latin typeface="Arial"/>
                <a:ea typeface="Arial"/>
                <a:cs typeface="Arial"/>
                <a:sym typeface="Arial"/>
              </a:rPr>
              <a:t>hanged demographics in which increasingly fewer people will need to support an expanding number of people in need of care applies to the entire Nordic region. Municipalities and public institutions struggle for funding.</a:t>
            </a:r>
            <a:endParaRPr lang="en-US" sz="900" i="0" u="none" strike="noStrike" cap="none">
              <a:solidFill>
                <a:srgbClr val="FFFFFF"/>
              </a:solidFill>
              <a:latin typeface="Arial"/>
              <a:ea typeface="Arial"/>
              <a:cs typeface="Arial"/>
              <a:sym typeface="Arial"/>
            </a:endParaRPr>
          </a:p>
        </p:txBody>
      </p:sp>
      <p:sp>
        <p:nvSpPr>
          <p:cNvPr id="53" name="Google Shape;208;p4">
            <a:extLst>
              <a:ext uri="{FF2B5EF4-FFF2-40B4-BE49-F238E27FC236}">
                <a16:creationId xmlns:a16="http://schemas.microsoft.com/office/drawing/2014/main" id="{EC809E1A-F123-45FF-8548-B45073E0E5D8}"/>
              </a:ext>
            </a:extLst>
          </p:cNvPr>
          <p:cNvSpPr/>
          <p:nvPr/>
        </p:nvSpPr>
        <p:spPr>
          <a:xfrm>
            <a:off x="7587338" y="4820878"/>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US" sz="1000">
                <a:solidFill>
                  <a:schemeClr val="dk1"/>
                </a:solidFill>
                <a:latin typeface="Arial"/>
                <a:ea typeface="Arial"/>
                <a:cs typeface="Arial"/>
                <a:sym typeface="Arial"/>
              </a:rPr>
              <a:t>M</a:t>
            </a:r>
            <a:r>
              <a:rPr lang="en-US" sz="1000" i="0" u="none" strike="noStrike" cap="none">
                <a:solidFill>
                  <a:schemeClr val="dk1"/>
                </a:solidFill>
                <a:latin typeface="Arial"/>
                <a:ea typeface="Arial"/>
                <a:cs typeface="Arial"/>
                <a:sym typeface="Arial"/>
              </a:rPr>
              <a:t>ore innovative and significantly more cost-effective care will be required in the future. Humana provides high quality and cost-effective care, thereby saving enormous sums (SEK 1000m in 2018) for the national and municipal governments every year.</a:t>
            </a:r>
            <a:endParaRPr lang="en-US" sz="900" i="0" u="none" strike="noStrike" cap="none">
              <a:solidFill>
                <a:srgbClr val="FFFFFF"/>
              </a:solidFill>
              <a:latin typeface="Arial"/>
              <a:ea typeface="Arial"/>
              <a:cs typeface="Arial"/>
              <a:sym typeface="Arial"/>
            </a:endParaRPr>
          </a:p>
        </p:txBody>
      </p:sp>
      <p:sp>
        <p:nvSpPr>
          <p:cNvPr id="55" name="Google Shape;208;p4">
            <a:extLst>
              <a:ext uri="{FF2B5EF4-FFF2-40B4-BE49-F238E27FC236}">
                <a16:creationId xmlns:a16="http://schemas.microsoft.com/office/drawing/2014/main" id="{8F6740E2-7C28-451D-927C-0F2BD6AC5BF9}"/>
              </a:ext>
            </a:extLst>
          </p:cNvPr>
          <p:cNvSpPr/>
          <p:nvPr/>
        </p:nvSpPr>
        <p:spPr>
          <a:xfrm>
            <a:off x="3612363" y="5595499"/>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GB" sz="1000" i="0" u="none" strike="noStrike" cap="none">
                <a:solidFill>
                  <a:schemeClr val="dk1"/>
                </a:solidFill>
                <a:latin typeface="Arial"/>
                <a:ea typeface="Arial"/>
                <a:cs typeface="Arial"/>
                <a:sym typeface="Arial"/>
              </a:rPr>
              <a:t>Increased digitalisation of the care sector in the future. </a:t>
            </a:r>
            <a:r>
              <a:rPr lang="en-GB" sz="1000">
                <a:solidFill>
                  <a:schemeClr val="dk1"/>
                </a:solidFill>
                <a:latin typeface="Arial"/>
                <a:ea typeface="Arial"/>
                <a:cs typeface="Arial"/>
                <a:sym typeface="Arial"/>
              </a:rPr>
              <a:t>Digital tools are </a:t>
            </a:r>
            <a:r>
              <a:rPr lang="en-GB" sz="1000" i="0" u="none" strike="noStrike" cap="none">
                <a:solidFill>
                  <a:schemeClr val="dk1"/>
                </a:solidFill>
                <a:latin typeface="Arial"/>
                <a:ea typeface="Arial"/>
                <a:cs typeface="Arial"/>
                <a:sym typeface="Arial"/>
              </a:rPr>
              <a:t>powerful for working smarter and meeting the growing need for care services. Digital solutions can reduce recruiting needs and also strengthen the autonomy of residents and clients.</a:t>
            </a:r>
            <a:endParaRPr lang="en-GB" sz="900" i="0" u="none" strike="noStrike" cap="none">
              <a:solidFill>
                <a:srgbClr val="FFFFFF"/>
              </a:solidFill>
              <a:latin typeface="Arial"/>
              <a:ea typeface="Arial"/>
              <a:cs typeface="Arial"/>
              <a:sym typeface="Arial"/>
            </a:endParaRPr>
          </a:p>
        </p:txBody>
      </p:sp>
      <p:sp>
        <p:nvSpPr>
          <p:cNvPr id="57" name="Google Shape;208;p4">
            <a:extLst>
              <a:ext uri="{FF2B5EF4-FFF2-40B4-BE49-F238E27FC236}">
                <a16:creationId xmlns:a16="http://schemas.microsoft.com/office/drawing/2014/main" id="{EADDCCB9-AC77-470A-8716-8724910E563E}"/>
              </a:ext>
            </a:extLst>
          </p:cNvPr>
          <p:cNvSpPr/>
          <p:nvPr/>
        </p:nvSpPr>
        <p:spPr>
          <a:xfrm>
            <a:off x="7587338" y="5595499"/>
            <a:ext cx="3842412"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buClr>
                <a:srgbClr val="000000"/>
              </a:buClr>
              <a:buSzPts val="1000"/>
            </a:pPr>
            <a:r>
              <a:rPr lang="en-US" sz="1000" i="0" u="none" strike="noStrike" cap="none">
                <a:solidFill>
                  <a:schemeClr val="dk1"/>
                </a:solidFill>
                <a:latin typeface="Arial"/>
                <a:ea typeface="Arial"/>
                <a:cs typeface="Arial"/>
                <a:sym typeface="Arial"/>
              </a:rPr>
              <a:t>Humana collaborates with organizations such as technology and software companies, start-ups and academia. For several years, Humana has been using, </a:t>
            </a:r>
            <a:r>
              <a:rPr lang="en-US" sz="1000">
                <a:solidFill>
                  <a:schemeClr val="dk1"/>
                </a:solidFill>
                <a:latin typeface="Arial"/>
                <a:ea typeface="Arial"/>
                <a:cs typeface="Arial"/>
                <a:sym typeface="Arial"/>
              </a:rPr>
              <a:t>for instance, </a:t>
            </a:r>
            <a:r>
              <a:rPr lang="en-US" sz="1000" i="0" u="none" strike="noStrike" cap="none">
                <a:solidFill>
                  <a:schemeClr val="dk1"/>
                </a:solidFill>
                <a:latin typeface="Arial"/>
                <a:ea typeface="Arial"/>
                <a:cs typeface="Arial"/>
                <a:sym typeface="Arial"/>
              </a:rPr>
              <a:t>modern alarm systems, keyless doors and motion sensor in elderly care homes.</a:t>
            </a:r>
            <a:endParaRPr lang="en-US" sz="900" b="0" i="0" u="none" strike="noStrike" cap="none">
              <a:solidFill>
                <a:srgbClr val="FFFFFF"/>
              </a:solidFill>
              <a:latin typeface="Arial"/>
              <a:ea typeface="Arial"/>
              <a:cs typeface="Arial"/>
              <a:sym typeface="Arial"/>
            </a:endParaRPr>
          </a:p>
        </p:txBody>
      </p:sp>
      <p:sp>
        <p:nvSpPr>
          <p:cNvPr id="59" name="Google Shape;178;p2">
            <a:extLst>
              <a:ext uri="{FF2B5EF4-FFF2-40B4-BE49-F238E27FC236}">
                <a16:creationId xmlns:a16="http://schemas.microsoft.com/office/drawing/2014/main" id="{7A10C6F6-AA84-40C9-B129-C2B0F2814D07}"/>
              </a:ext>
            </a:extLst>
          </p:cNvPr>
          <p:cNvSpPr txBox="1"/>
          <p:nvPr/>
        </p:nvSpPr>
        <p:spPr>
          <a:xfrm>
            <a:off x="7587338" y="1335641"/>
            <a:ext cx="4012950" cy="261569"/>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Humana’s response and role in the change</a:t>
            </a:r>
            <a:endParaRPr sz="1100" b="1" i="0" u="none" strike="noStrike" cap="none">
              <a:solidFill>
                <a:srgbClr val="FFFFFF"/>
              </a:solidFill>
              <a:latin typeface="Calibri"/>
              <a:ea typeface="Calibri"/>
              <a:cs typeface="Calibri"/>
              <a:sym typeface="Calibri"/>
            </a:endParaRPr>
          </a:p>
        </p:txBody>
      </p:sp>
      <p:sp>
        <p:nvSpPr>
          <p:cNvPr id="61" name="TextBox 60">
            <a:extLst>
              <a:ext uri="{FF2B5EF4-FFF2-40B4-BE49-F238E27FC236}">
                <a16:creationId xmlns:a16="http://schemas.microsoft.com/office/drawing/2014/main" id="{2048ECE1-9A40-4057-B6C8-26CE38EA8A01}"/>
              </a:ext>
            </a:extLst>
          </p:cNvPr>
          <p:cNvSpPr txBox="1"/>
          <p:nvPr/>
        </p:nvSpPr>
        <p:spPr>
          <a:xfrm>
            <a:off x="521208" y="6592185"/>
            <a:ext cx="3730752" cy="200055"/>
          </a:xfrm>
          <a:prstGeom prst="rect">
            <a:avLst/>
          </a:prstGeom>
          <a:noFill/>
        </p:spPr>
        <p:txBody>
          <a:bodyPr wrap="square" rtlCol="0">
            <a:spAutoFit/>
          </a:bodyPr>
          <a:lstStyle/>
          <a:p>
            <a:r>
              <a:rPr lang="fi-FI" sz="700" err="1">
                <a:latin typeface="Arial" panose="020B0604020202020204" pitchFamily="34" charset="0"/>
                <a:cs typeface="Arial" panose="020B0604020202020204" pitchFamily="34" charset="0"/>
              </a:rPr>
              <a:t>Sources</a:t>
            </a:r>
            <a:r>
              <a:rPr lang="fi-FI" sz="700">
                <a:latin typeface="Arial" panose="020B0604020202020204" pitchFamily="34" charset="0"/>
                <a:cs typeface="Arial" panose="020B0604020202020204" pitchFamily="34" charset="0"/>
              </a:rPr>
              <a:t>: Humana </a:t>
            </a:r>
            <a:r>
              <a:rPr lang="fi-FI" sz="700" err="1">
                <a:latin typeface="Arial" panose="020B0604020202020204" pitchFamily="34" charset="0"/>
                <a:cs typeface="Arial" panose="020B0604020202020204" pitchFamily="34" charset="0"/>
              </a:rPr>
              <a:t>annual</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report</a:t>
            </a:r>
            <a:r>
              <a:rPr lang="fi-FI" sz="700">
                <a:latin typeface="Arial" panose="020B0604020202020204" pitchFamily="34" charset="0"/>
                <a:cs typeface="Arial" panose="020B0604020202020204" pitchFamily="34" charset="0"/>
              </a:rPr>
              <a:t> 2018 and 2019, Humana </a:t>
            </a:r>
            <a:r>
              <a:rPr lang="fi-FI" sz="700" err="1">
                <a:latin typeface="Arial" panose="020B0604020202020204" pitchFamily="34" charset="0"/>
                <a:cs typeface="Arial" panose="020B0604020202020204" pitchFamily="34" charset="0"/>
              </a:rPr>
              <a:t>website</a:t>
            </a:r>
            <a:endParaRPr lang="en-US" sz="7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F476E75-FAF4-4B24-AE3E-066CCD21DCFB}"/>
              </a:ext>
            </a:extLst>
          </p:cNvPr>
          <p:cNvSpPr>
            <a:spLocks noGrp="1"/>
          </p:cNvSpPr>
          <p:nvPr>
            <p:ph type="sldNum" sz="quarter" idx="12"/>
          </p:nvPr>
        </p:nvSpPr>
        <p:spPr>
          <a:xfrm>
            <a:off x="8857088" y="6468982"/>
            <a:ext cx="2743200" cy="365125"/>
          </a:xfrm>
        </p:spPr>
        <p:txBody>
          <a:bodyPr/>
          <a:lstStyle/>
          <a:p>
            <a:fld id="{BEF222B1-1816-4E47-8380-83CE4F0314E4}" type="slidenum">
              <a:rPr lang="en-US" smtClean="0"/>
              <a:t>7</a:t>
            </a:fld>
            <a:endParaRPr lang="en-US"/>
          </a:p>
        </p:txBody>
      </p:sp>
    </p:spTree>
    <p:extLst>
      <p:ext uri="{BB962C8B-B14F-4D97-AF65-F5344CB8AC3E}">
        <p14:creationId xmlns:p14="http://schemas.microsoft.com/office/powerpoint/2010/main" val="283236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2" name="Google Shape;179;p2">
            <a:extLst>
              <a:ext uri="{FF2B5EF4-FFF2-40B4-BE49-F238E27FC236}">
                <a16:creationId xmlns:a16="http://schemas.microsoft.com/office/drawing/2014/main" id="{6477C7BB-7BED-403F-B3CA-E35D2476140E}"/>
              </a:ext>
            </a:extLst>
          </p:cNvPr>
          <p:cNvSpPr/>
          <p:nvPr/>
        </p:nvSpPr>
        <p:spPr>
          <a:xfrm>
            <a:off x="6344312" y="5616597"/>
            <a:ext cx="5161390" cy="808093"/>
          </a:xfrm>
          <a:prstGeom prst="rect">
            <a:avLst/>
          </a:prstGeom>
          <a:solidFill>
            <a:srgbClr val="A60000">
              <a:alpha val="40000"/>
            </a:srgbClr>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60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20" name="Google Shape;179;p2">
            <a:extLst>
              <a:ext uri="{FF2B5EF4-FFF2-40B4-BE49-F238E27FC236}">
                <a16:creationId xmlns:a16="http://schemas.microsoft.com/office/drawing/2014/main" id="{6E91B059-8C35-411D-BBCD-FC6970D247F6}"/>
              </a:ext>
            </a:extLst>
          </p:cNvPr>
          <p:cNvSpPr/>
          <p:nvPr/>
        </p:nvSpPr>
        <p:spPr>
          <a:xfrm>
            <a:off x="604165" y="5616597"/>
            <a:ext cx="5161390" cy="808093"/>
          </a:xfrm>
          <a:prstGeom prst="rect">
            <a:avLst/>
          </a:prstGeom>
          <a:solidFill>
            <a:srgbClr val="A60000">
              <a:alpha val="40000"/>
            </a:srgbClr>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60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209" name="Google Shape;209;p4"/>
          <p:cNvSpPr/>
          <p:nvPr/>
        </p:nvSpPr>
        <p:spPr>
          <a:xfrm>
            <a:off x="591711" y="265815"/>
            <a:ext cx="11008578" cy="57366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132E57"/>
              </a:buClr>
              <a:buSzPts val="2000"/>
              <a:buFont typeface="Arial"/>
              <a:buNone/>
            </a:pPr>
            <a:r>
              <a:rPr lang="en-US" sz="2000" b="1" i="0" u="none" strike="noStrike" cap="none">
                <a:solidFill>
                  <a:srgbClr val="132E57"/>
                </a:solidFill>
                <a:latin typeface="Arial"/>
                <a:ea typeface="Arial"/>
                <a:cs typeface="Arial"/>
                <a:sym typeface="Arial"/>
              </a:rPr>
              <a:t>Humana </a:t>
            </a:r>
            <a:r>
              <a:rPr lang="en-US" sz="2000" b="1">
                <a:solidFill>
                  <a:srgbClr val="132E57"/>
                </a:solidFill>
                <a:latin typeface="Arial"/>
                <a:ea typeface="Arial"/>
                <a:cs typeface="Arial"/>
                <a:sym typeface="Arial"/>
              </a:rPr>
              <a:t>K</a:t>
            </a:r>
            <a:r>
              <a:rPr lang="en-US" sz="2000" b="1" i="0" u="none" strike="noStrike" cap="none">
                <a:solidFill>
                  <a:srgbClr val="132E57"/>
                </a:solidFill>
                <a:latin typeface="Arial"/>
                <a:ea typeface="Arial"/>
                <a:cs typeface="Arial"/>
                <a:sym typeface="Arial"/>
              </a:rPr>
              <a:t>ey </a:t>
            </a:r>
            <a:r>
              <a:rPr lang="en-US" sz="2000" b="1">
                <a:solidFill>
                  <a:srgbClr val="132E57"/>
                </a:solidFill>
                <a:latin typeface="Arial"/>
                <a:ea typeface="Arial"/>
                <a:cs typeface="Arial"/>
                <a:sym typeface="Arial"/>
              </a:rPr>
              <a:t>I</a:t>
            </a:r>
            <a:r>
              <a:rPr lang="en-US" sz="2000" b="1" i="0" u="none" strike="noStrike" cap="none">
                <a:solidFill>
                  <a:srgbClr val="132E57"/>
                </a:solidFill>
                <a:latin typeface="Arial"/>
                <a:ea typeface="Arial"/>
                <a:cs typeface="Arial"/>
                <a:sym typeface="Arial"/>
              </a:rPr>
              <a:t>nvestment </a:t>
            </a:r>
            <a:r>
              <a:rPr lang="en-US" sz="2000" b="1">
                <a:solidFill>
                  <a:srgbClr val="132E57"/>
                </a:solidFill>
                <a:latin typeface="Arial"/>
                <a:ea typeface="Arial"/>
                <a:cs typeface="Arial"/>
                <a:sym typeface="Arial"/>
              </a:rPr>
              <a:t>H</a:t>
            </a:r>
            <a:r>
              <a:rPr lang="en-US" sz="2000" b="1" i="0" u="none" strike="noStrike" cap="none">
                <a:solidFill>
                  <a:srgbClr val="132E57"/>
                </a:solidFill>
                <a:latin typeface="Arial"/>
                <a:ea typeface="Arial"/>
                <a:cs typeface="Arial"/>
                <a:sym typeface="Arial"/>
              </a:rPr>
              <a:t>ighlights</a:t>
            </a:r>
            <a:endParaRPr lang="en-US" sz="1400" b="0" i="0" u="none" strike="noStrike" cap="none">
              <a:solidFill>
                <a:srgbClr val="000000"/>
              </a:solidFill>
              <a:latin typeface="Arial"/>
              <a:ea typeface="Arial"/>
              <a:cs typeface="Arial"/>
              <a:sym typeface="Arial"/>
            </a:endParaRPr>
          </a:p>
        </p:txBody>
      </p:sp>
      <p:sp>
        <p:nvSpPr>
          <p:cNvPr id="210" name="Google Shape;210;p4"/>
          <p:cNvSpPr/>
          <p:nvPr/>
        </p:nvSpPr>
        <p:spPr>
          <a:xfrm>
            <a:off x="591711" y="843151"/>
            <a:ext cx="11008578" cy="46643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32E57"/>
              </a:buClr>
              <a:buSzPts val="1600"/>
              <a:buFont typeface="Arial"/>
              <a:buNone/>
            </a:pPr>
            <a:r>
              <a:rPr lang="en-US" sz="1600" b="0" i="0" u="none" strike="noStrike" cap="none">
                <a:solidFill>
                  <a:srgbClr val="132E57"/>
                </a:solidFill>
                <a:latin typeface="Arial"/>
                <a:ea typeface="Arial"/>
                <a:cs typeface="Arial"/>
                <a:sym typeface="Arial"/>
              </a:rPr>
              <a:t>There are good strategic fit in digitalization and eldercare business, but Humana’s real estate strategy requires revision </a:t>
            </a:r>
            <a:endParaRPr sz="1600" b="0" i="0" u="none" strike="noStrike" cap="none">
              <a:solidFill>
                <a:srgbClr val="132E57"/>
              </a:solidFill>
              <a:latin typeface="Arial"/>
              <a:ea typeface="Arial"/>
              <a:cs typeface="Arial"/>
              <a:sym typeface="Arial"/>
            </a:endParaRPr>
          </a:p>
        </p:txBody>
      </p:sp>
      <p:sp>
        <p:nvSpPr>
          <p:cNvPr id="2" name="Google Shape;178;p2">
            <a:extLst>
              <a:ext uri="{FF2B5EF4-FFF2-40B4-BE49-F238E27FC236}">
                <a16:creationId xmlns:a16="http://schemas.microsoft.com/office/drawing/2014/main" id="{2B17D9AF-EF1E-49D3-9043-FC52AB950414}"/>
              </a:ext>
            </a:extLst>
          </p:cNvPr>
          <p:cNvSpPr txBox="1"/>
          <p:nvPr/>
        </p:nvSpPr>
        <p:spPr>
          <a:xfrm>
            <a:off x="591709" y="1309586"/>
            <a:ext cx="5161390"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Key attributes that make Humana an attractive and less attractive acquisition target</a:t>
            </a:r>
            <a:endParaRPr sz="1100" b="1" i="0" u="none" strike="noStrike" cap="none">
              <a:solidFill>
                <a:srgbClr val="FFFFFF"/>
              </a:solidFill>
              <a:latin typeface="Calibri"/>
              <a:ea typeface="Calibri"/>
              <a:cs typeface="Calibri"/>
              <a:sym typeface="Calibri"/>
            </a:endParaRPr>
          </a:p>
        </p:txBody>
      </p:sp>
      <p:sp>
        <p:nvSpPr>
          <p:cNvPr id="3" name="Google Shape;179;p2">
            <a:extLst>
              <a:ext uri="{FF2B5EF4-FFF2-40B4-BE49-F238E27FC236}">
                <a16:creationId xmlns:a16="http://schemas.microsoft.com/office/drawing/2014/main" id="{AAC2E90B-3ACD-4105-B32B-23D926EF39E4}"/>
              </a:ext>
            </a:extLst>
          </p:cNvPr>
          <p:cNvSpPr/>
          <p:nvPr/>
        </p:nvSpPr>
        <p:spPr>
          <a:xfrm>
            <a:off x="591710" y="1644339"/>
            <a:ext cx="5161390" cy="3904075"/>
          </a:xfrm>
          <a:prstGeom prst="rect">
            <a:avLst/>
          </a:prstGeom>
          <a:solidFill>
            <a:schemeClr val="accent6">
              <a:lumMod val="40000"/>
              <a:lumOff val="60000"/>
            </a:schemeClr>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60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 name="Google Shape;181;p2">
            <a:extLst>
              <a:ext uri="{FF2B5EF4-FFF2-40B4-BE49-F238E27FC236}">
                <a16:creationId xmlns:a16="http://schemas.microsoft.com/office/drawing/2014/main" id="{F3A99897-1332-4F2E-B045-19419EFD85A1}"/>
              </a:ext>
            </a:extLst>
          </p:cNvPr>
          <p:cNvSpPr/>
          <p:nvPr/>
        </p:nvSpPr>
        <p:spPr>
          <a:xfrm>
            <a:off x="686298" y="1712521"/>
            <a:ext cx="1821584"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Finnish operations are going strong</a:t>
            </a:r>
            <a:endParaRPr sz="1000" b="0" i="0" u="none" strike="noStrike" cap="none">
              <a:solidFill>
                <a:schemeClr val="bg1"/>
              </a:solidFill>
              <a:latin typeface="Arial"/>
              <a:ea typeface="Arial"/>
              <a:cs typeface="Arial"/>
              <a:sym typeface="Arial"/>
            </a:endParaRPr>
          </a:p>
        </p:txBody>
      </p:sp>
      <p:sp>
        <p:nvSpPr>
          <p:cNvPr id="19" name="Google Shape;181;p2">
            <a:extLst>
              <a:ext uri="{FF2B5EF4-FFF2-40B4-BE49-F238E27FC236}">
                <a16:creationId xmlns:a16="http://schemas.microsoft.com/office/drawing/2014/main" id="{D36B9EB8-2E0C-42D9-8F17-39022D78BBB1}"/>
              </a:ext>
            </a:extLst>
          </p:cNvPr>
          <p:cNvSpPr/>
          <p:nvPr/>
        </p:nvSpPr>
        <p:spPr>
          <a:xfrm>
            <a:off x="686298" y="2481966"/>
            <a:ext cx="1821584" cy="662378"/>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Strong position in a personal care and individual and family</a:t>
            </a:r>
            <a:endParaRPr sz="1000" b="0" i="0" u="none" strike="noStrike" cap="none">
              <a:solidFill>
                <a:schemeClr val="bg1"/>
              </a:solidFill>
              <a:latin typeface="Arial"/>
              <a:ea typeface="Arial"/>
              <a:cs typeface="Arial"/>
              <a:sym typeface="Arial"/>
            </a:endParaRPr>
          </a:p>
        </p:txBody>
      </p:sp>
      <p:sp>
        <p:nvSpPr>
          <p:cNvPr id="21" name="Google Shape;181;p2">
            <a:extLst>
              <a:ext uri="{FF2B5EF4-FFF2-40B4-BE49-F238E27FC236}">
                <a16:creationId xmlns:a16="http://schemas.microsoft.com/office/drawing/2014/main" id="{876B5692-9479-426C-9FF3-32B9C1895770}"/>
              </a:ext>
            </a:extLst>
          </p:cNvPr>
          <p:cNvSpPr/>
          <p:nvPr/>
        </p:nvSpPr>
        <p:spPr>
          <a:xfrm>
            <a:off x="673844" y="5686864"/>
            <a:ext cx="1821584"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a:solidFill>
                  <a:schemeClr val="bg1"/>
                </a:solidFill>
                <a:latin typeface="Arial"/>
                <a:ea typeface="Arial"/>
                <a:cs typeface="Arial"/>
                <a:sym typeface="Arial"/>
              </a:rPr>
              <a:t>Strong network of company management units</a:t>
            </a:r>
            <a:endParaRPr lang="en-US" sz="1000" b="0" i="0" u="none" strike="noStrike" cap="none">
              <a:solidFill>
                <a:schemeClr val="bg1"/>
              </a:solidFill>
              <a:latin typeface="Arial"/>
              <a:ea typeface="Arial"/>
              <a:cs typeface="Arial"/>
              <a:sym typeface="Arial"/>
            </a:endParaRPr>
          </a:p>
        </p:txBody>
      </p:sp>
      <p:sp>
        <p:nvSpPr>
          <p:cNvPr id="23" name="Google Shape;181;p2">
            <a:extLst>
              <a:ext uri="{FF2B5EF4-FFF2-40B4-BE49-F238E27FC236}">
                <a16:creationId xmlns:a16="http://schemas.microsoft.com/office/drawing/2014/main" id="{A8E49AD0-5AA3-44D1-96C0-25188F2A3765}"/>
              </a:ext>
            </a:extLst>
          </p:cNvPr>
          <p:cNvSpPr/>
          <p:nvPr/>
        </p:nvSpPr>
        <p:spPr>
          <a:xfrm>
            <a:off x="673844" y="4032917"/>
            <a:ext cx="1821584" cy="662380"/>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Strong focus on digitalization</a:t>
            </a:r>
            <a:endParaRPr sz="1000" b="0" i="0" u="none" strike="noStrike" cap="none">
              <a:solidFill>
                <a:schemeClr val="bg1"/>
              </a:solidFill>
              <a:latin typeface="Arial"/>
              <a:ea typeface="Arial"/>
              <a:cs typeface="Arial"/>
              <a:sym typeface="Arial"/>
            </a:endParaRPr>
          </a:p>
        </p:txBody>
      </p:sp>
      <p:sp>
        <p:nvSpPr>
          <p:cNvPr id="25" name="Google Shape;181;p2">
            <a:extLst>
              <a:ext uri="{FF2B5EF4-FFF2-40B4-BE49-F238E27FC236}">
                <a16:creationId xmlns:a16="http://schemas.microsoft.com/office/drawing/2014/main" id="{5C8551F7-35A1-4C4F-8FC6-ED685D44D875}"/>
              </a:ext>
            </a:extLst>
          </p:cNvPr>
          <p:cNvSpPr/>
          <p:nvPr/>
        </p:nvSpPr>
        <p:spPr>
          <a:xfrm>
            <a:off x="673844" y="3251176"/>
            <a:ext cx="1821584"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High brand and level of quality</a:t>
            </a:r>
            <a:endParaRPr sz="1000" b="0" i="0" u="none" strike="noStrike" cap="none">
              <a:solidFill>
                <a:schemeClr val="bg1"/>
              </a:solidFill>
              <a:latin typeface="Arial"/>
              <a:ea typeface="Arial"/>
              <a:cs typeface="Arial"/>
              <a:sym typeface="Arial"/>
            </a:endParaRPr>
          </a:p>
        </p:txBody>
      </p:sp>
      <p:sp>
        <p:nvSpPr>
          <p:cNvPr id="27" name="Google Shape;181;p2">
            <a:extLst>
              <a:ext uri="{FF2B5EF4-FFF2-40B4-BE49-F238E27FC236}">
                <a16:creationId xmlns:a16="http://schemas.microsoft.com/office/drawing/2014/main" id="{84CC3752-809B-4E7C-AB55-39511C24D0A0}"/>
              </a:ext>
            </a:extLst>
          </p:cNvPr>
          <p:cNvSpPr/>
          <p:nvPr/>
        </p:nvSpPr>
        <p:spPr>
          <a:xfrm>
            <a:off x="673844" y="4814659"/>
            <a:ext cx="1821584" cy="662380"/>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a:solidFill>
                  <a:schemeClr val="bg1"/>
                </a:solidFill>
                <a:latin typeface="Arial"/>
                <a:ea typeface="Arial"/>
                <a:cs typeface="Arial"/>
                <a:sym typeface="Arial"/>
              </a:rPr>
              <a:t>Fast g</a:t>
            </a:r>
            <a:r>
              <a:rPr lang="en-US" sz="1000" b="1" i="0" u="none" strike="noStrike" cap="none">
                <a:solidFill>
                  <a:schemeClr val="bg1"/>
                </a:solidFill>
                <a:latin typeface="Arial"/>
                <a:ea typeface="Arial"/>
                <a:cs typeface="Arial"/>
                <a:sym typeface="Arial"/>
              </a:rPr>
              <a:t>rowing eldercare business in Sweden</a:t>
            </a:r>
            <a:endParaRPr lang="en-US" sz="1000" b="0" i="0" u="none" strike="noStrike" cap="none">
              <a:solidFill>
                <a:schemeClr val="bg1"/>
              </a:solidFill>
              <a:latin typeface="Arial"/>
              <a:ea typeface="Arial"/>
              <a:cs typeface="Arial"/>
              <a:sym typeface="Arial"/>
            </a:endParaRPr>
          </a:p>
        </p:txBody>
      </p:sp>
      <p:sp>
        <p:nvSpPr>
          <p:cNvPr id="29" name="Google Shape;208;p4">
            <a:extLst>
              <a:ext uri="{FF2B5EF4-FFF2-40B4-BE49-F238E27FC236}">
                <a16:creationId xmlns:a16="http://schemas.microsoft.com/office/drawing/2014/main" id="{F23A36CF-D004-4D1B-8357-2DE935D343DB}"/>
              </a:ext>
            </a:extLst>
          </p:cNvPr>
          <p:cNvSpPr/>
          <p:nvPr/>
        </p:nvSpPr>
        <p:spPr>
          <a:xfrm>
            <a:off x="2602470" y="1712521"/>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Focus: eldercare and individual and family BAs </a:t>
            </a:r>
          </a:p>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~4200 clients and 2700 employees, 160 units</a:t>
            </a:r>
          </a:p>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Strong growth: 15 new units opened, double digits organic growth in 2018-2019</a:t>
            </a:r>
            <a:endParaRPr lang="en-US" sz="900">
              <a:solidFill>
                <a:srgbClr val="FFFFFF"/>
              </a:solidFill>
              <a:latin typeface="Arial"/>
              <a:ea typeface="Arial"/>
              <a:cs typeface="Arial"/>
              <a:sym typeface="Arial"/>
            </a:endParaRPr>
          </a:p>
        </p:txBody>
      </p:sp>
      <p:sp>
        <p:nvSpPr>
          <p:cNvPr id="37" name="Google Shape;208;p4">
            <a:extLst>
              <a:ext uri="{FF2B5EF4-FFF2-40B4-BE49-F238E27FC236}">
                <a16:creationId xmlns:a16="http://schemas.microsoft.com/office/drawing/2014/main" id="{9BA26B29-CDB0-4733-8A98-1E7C56646FE9}"/>
              </a:ext>
            </a:extLst>
          </p:cNvPr>
          <p:cNvSpPr/>
          <p:nvPr/>
        </p:nvSpPr>
        <p:spPr>
          <a:xfrm>
            <a:off x="2602470" y="2481965"/>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GB" sz="1000">
                <a:solidFill>
                  <a:schemeClr val="dk1"/>
                </a:solidFill>
                <a:latin typeface="Arial"/>
                <a:cs typeface="Arial"/>
                <a:sym typeface="Arial"/>
              </a:rPr>
              <a:t>Leading player in personal assistance and individual and family sector</a:t>
            </a:r>
          </a:p>
          <a:p>
            <a:pPr marL="171450" indent="-171450">
              <a:buClr>
                <a:srgbClr val="132E57"/>
              </a:buClr>
              <a:buSzPts val="1000"/>
              <a:buFont typeface="Wingdings" panose="05000000000000000000" pitchFamily="2" charset="2"/>
              <a:buChar char="§"/>
            </a:pPr>
            <a:r>
              <a:rPr lang="en-GB" sz="1000">
                <a:solidFill>
                  <a:schemeClr val="dk1"/>
                </a:solidFill>
                <a:latin typeface="Arial"/>
                <a:cs typeface="Arial"/>
                <a:sym typeface="Arial"/>
              </a:rPr>
              <a:t>Market demand for personalization is growing</a:t>
            </a:r>
          </a:p>
          <a:p>
            <a:pPr marL="171450" indent="-171450">
              <a:buClr>
                <a:srgbClr val="132E57"/>
              </a:buClr>
              <a:buSzPts val="1000"/>
              <a:buFont typeface="Wingdings" panose="05000000000000000000" pitchFamily="2" charset="2"/>
              <a:buChar char="§"/>
            </a:pPr>
            <a:r>
              <a:rPr lang="en-GB" sz="1000">
                <a:solidFill>
                  <a:schemeClr val="dk1"/>
                </a:solidFill>
                <a:latin typeface="Arial"/>
                <a:cs typeface="Arial"/>
                <a:sym typeface="Arial"/>
              </a:rPr>
              <a:t>Market is expected grow annually 3-4 %</a:t>
            </a:r>
          </a:p>
        </p:txBody>
      </p:sp>
      <p:sp>
        <p:nvSpPr>
          <p:cNvPr id="43" name="Google Shape;208;p4">
            <a:extLst>
              <a:ext uri="{FF2B5EF4-FFF2-40B4-BE49-F238E27FC236}">
                <a16:creationId xmlns:a16="http://schemas.microsoft.com/office/drawing/2014/main" id="{FF6D4196-6CAD-4EBF-8001-6927E0CC025B}"/>
              </a:ext>
            </a:extLst>
          </p:cNvPr>
          <p:cNvSpPr/>
          <p:nvPr/>
        </p:nvSpPr>
        <p:spPr>
          <a:xfrm>
            <a:off x="2590015" y="5686863"/>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i="0" u="none" strike="noStrike" cap="none">
                <a:latin typeface="Arial"/>
                <a:ea typeface="Arial"/>
                <a:cs typeface="Arial"/>
                <a:sym typeface="Arial"/>
              </a:rPr>
              <a:t>Own management is over 90 % (compared to competitors 67 % to 83 %)</a:t>
            </a:r>
          </a:p>
          <a:p>
            <a:pPr marL="171450" indent="-171450">
              <a:buClr>
                <a:srgbClr val="132E57"/>
              </a:buClr>
              <a:buSzPts val="1000"/>
              <a:buFont typeface="Wingdings" panose="05000000000000000000" pitchFamily="2" charset="2"/>
              <a:buChar char="§"/>
            </a:pPr>
            <a:r>
              <a:rPr lang="en-US" sz="1000">
                <a:latin typeface="Arial"/>
                <a:ea typeface="Arial"/>
                <a:cs typeface="Arial"/>
                <a:sym typeface="Arial"/>
              </a:rPr>
              <a:t>Building and selling i.e. eldercare homes, and leasing them back is part of Humana’s strategy*</a:t>
            </a:r>
            <a:endParaRPr lang="en-US" sz="1000" i="0" u="none" strike="noStrike" cap="none">
              <a:latin typeface="Arial"/>
              <a:ea typeface="Arial"/>
              <a:cs typeface="Arial"/>
              <a:sym typeface="Arial"/>
            </a:endParaRPr>
          </a:p>
        </p:txBody>
      </p:sp>
      <p:sp>
        <p:nvSpPr>
          <p:cNvPr id="47" name="Google Shape;208;p4">
            <a:extLst>
              <a:ext uri="{FF2B5EF4-FFF2-40B4-BE49-F238E27FC236}">
                <a16:creationId xmlns:a16="http://schemas.microsoft.com/office/drawing/2014/main" id="{421CE3CC-BEB4-4379-9AA1-E637ECA9E84F}"/>
              </a:ext>
            </a:extLst>
          </p:cNvPr>
          <p:cNvSpPr/>
          <p:nvPr/>
        </p:nvSpPr>
        <p:spPr>
          <a:xfrm>
            <a:off x="2602470" y="3251176"/>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High quality ratings (quality index of 92)</a:t>
            </a:r>
          </a:p>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Strong focus on sustainability and responsibility with own operations and employee training</a:t>
            </a:r>
            <a:endParaRPr lang="en-US" sz="900" i="0" u="none" strike="noStrike" cap="none">
              <a:solidFill>
                <a:srgbClr val="FFFFFF"/>
              </a:solidFill>
              <a:latin typeface="Arial"/>
              <a:ea typeface="Arial"/>
              <a:cs typeface="Arial"/>
              <a:sym typeface="Arial"/>
            </a:endParaRPr>
          </a:p>
        </p:txBody>
      </p:sp>
      <p:sp>
        <p:nvSpPr>
          <p:cNvPr id="51" name="Google Shape;208;p4">
            <a:extLst>
              <a:ext uri="{FF2B5EF4-FFF2-40B4-BE49-F238E27FC236}">
                <a16:creationId xmlns:a16="http://schemas.microsoft.com/office/drawing/2014/main" id="{831B6208-96E3-4F03-AD9A-A1093C12F982}"/>
              </a:ext>
            </a:extLst>
          </p:cNvPr>
          <p:cNvSpPr/>
          <p:nvPr/>
        </p:nvSpPr>
        <p:spPr>
          <a:xfrm>
            <a:off x="2611282" y="4030814"/>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Collaborating</a:t>
            </a:r>
            <a:r>
              <a:rPr lang="en-US" sz="1000">
                <a:solidFill>
                  <a:schemeClr val="dk1"/>
                </a:solidFill>
                <a:latin typeface="Arial"/>
                <a:ea typeface="Arial"/>
                <a:cs typeface="Arial"/>
                <a:sym typeface="Arial"/>
              </a:rPr>
              <a:t> </a:t>
            </a:r>
            <a:r>
              <a:rPr lang="en-US" sz="1000" i="0" u="none" strike="noStrike" cap="none">
                <a:solidFill>
                  <a:schemeClr val="dk1"/>
                </a:solidFill>
                <a:latin typeface="Arial"/>
                <a:ea typeface="Arial"/>
                <a:cs typeface="Arial"/>
                <a:sym typeface="Arial"/>
              </a:rPr>
              <a:t>with technology and software companies to </a:t>
            </a:r>
            <a:r>
              <a:rPr lang="en-US" sz="1000">
                <a:solidFill>
                  <a:schemeClr val="dk1"/>
                </a:solidFill>
                <a:latin typeface="Arial"/>
                <a:ea typeface="Arial"/>
                <a:cs typeface="Arial"/>
                <a:sym typeface="Arial"/>
              </a:rPr>
              <a:t>finding new solutions</a:t>
            </a:r>
          </a:p>
          <a:p>
            <a:pPr marL="171450" indent="-171450">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Extensive adapter of motion sensors, alarms and other assisting technologies </a:t>
            </a:r>
            <a:endParaRPr lang="en-US" sz="900" i="0" u="none" strike="noStrike" cap="none">
              <a:solidFill>
                <a:srgbClr val="FFFFFF"/>
              </a:solidFill>
              <a:latin typeface="Arial"/>
              <a:ea typeface="Arial"/>
              <a:cs typeface="Arial"/>
              <a:sym typeface="Arial"/>
            </a:endParaRPr>
          </a:p>
        </p:txBody>
      </p:sp>
      <p:sp>
        <p:nvSpPr>
          <p:cNvPr id="55" name="Google Shape;208;p4">
            <a:extLst>
              <a:ext uri="{FF2B5EF4-FFF2-40B4-BE49-F238E27FC236}">
                <a16:creationId xmlns:a16="http://schemas.microsoft.com/office/drawing/2014/main" id="{8F6740E2-7C28-451D-927C-0F2BD6AC5BF9}"/>
              </a:ext>
            </a:extLst>
          </p:cNvPr>
          <p:cNvSpPr/>
          <p:nvPr/>
        </p:nvSpPr>
        <p:spPr>
          <a:xfrm>
            <a:off x="2590016" y="4805435"/>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pPr>
            <a:r>
              <a:rPr lang="en-US" sz="1000" i="0" u="none" strike="noStrike" cap="none">
                <a:solidFill>
                  <a:schemeClr val="dk1"/>
                </a:solidFill>
                <a:latin typeface="Arial"/>
                <a:ea typeface="Arial"/>
                <a:cs typeface="Arial"/>
                <a:sym typeface="Arial"/>
              </a:rPr>
              <a:t>Large growth potential for eldercare in Sweden</a:t>
            </a:r>
          </a:p>
          <a:p>
            <a:pPr marL="171450" indent="-171450">
              <a:buClr>
                <a:srgbClr val="132E57"/>
              </a:buClr>
              <a:buSzPts val="1000"/>
              <a:buFont typeface="Wingdings" panose="05000000000000000000" pitchFamily="2" charset="2"/>
              <a:buChar char="§"/>
            </a:pPr>
            <a:r>
              <a:rPr lang="en-US" sz="1000">
                <a:solidFill>
                  <a:schemeClr val="dk1"/>
                </a:solidFill>
                <a:latin typeface="Arial"/>
                <a:ea typeface="Arial"/>
                <a:cs typeface="Arial"/>
                <a:sym typeface="Arial"/>
              </a:rPr>
              <a:t>Humana’s quick growth in eldercare 2018 and in 2019 (33 % and 23 % respectively) </a:t>
            </a:r>
            <a:endParaRPr lang="en-US" sz="900" i="0" u="none" strike="noStrike" cap="none">
              <a:solidFill>
                <a:srgbClr val="FFFFFF"/>
              </a:solidFill>
              <a:latin typeface="Arial"/>
              <a:ea typeface="Arial"/>
              <a:cs typeface="Arial"/>
              <a:sym typeface="Arial"/>
            </a:endParaRPr>
          </a:p>
        </p:txBody>
      </p:sp>
      <p:sp>
        <p:nvSpPr>
          <p:cNvPr id="4" name="Google Shape;179;p2">
            <a:extLst>
              <a:ext uri="{FF2B5EF4-FFF2-40B4-BE49-F238E27FC236}">
                <a16:creationId xmlns:a16="http://schemas.microsoft.com/office/drawing/2014/main" id="{9B421CB0-D620-45F6-8D7A-EDFD554A0B89}"/>
              </a:ext>
            </a:extLst>
          </p:cNvPr>
          <p:cNvSpPr/>
          <p:nvPr/>
        </p:nvSpPr>
        <p:spPr>
          <a:xfrm>
            <a:off x="6344312" y="1644339"/>
            <a:ext cx="5161390" cy="3904075"/>
          </a:xfrm>
          <a:prstGeom prst="rect">
            <a:avLst/>
          </a:prstGeom>
          <a:solidFill>
            <a:schemeClr val="accent6">
              <a:lumMod val="40000"/>
              <a:lumOff val="60000"/>
            </a:schemeClr>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p>
            <a:pPr marL="0" marR="0" lvl="0" indent="0" algn="l" rtl="0">
              <a:lnSpc>
                <a:spcPct val="100000"/>
              </a:lnSpc>
              <a:spcBef>
                <a:spcPts val="600"/>
              </a:spcBef>
              <a:spcAft>
                <a:spcPts val="0"/>
              </a:spcAft>
              <a:buClr>
                <a:srgbClr val="000000"/>
              </a:buClr>
              <a:buSzPts val="1000"/>
              <a:buFont typeface="Arial"/>
              <a:buNone/>
            </a:pPr>
            <a:endParaRPr lang="en-FI" sz="1000" b="0" i="0" u="none" strike="noStrike" cap="none">
              <a:solidFill>
                <a:schemeClr val="accent6">
                  <a:lumMod val="60000"/>
                  <a:lumOff val="40000"/>
                </a:schemeClr>
              </a:solidFill>
              <a:latin typeface="Arial"/>
              <a:ea typeface="Arial"/>
              <a:cs typeface="Arial"/>
              <a:sym typeface="Arial"/>
            </a:endParaRPr>
          </a:p>
        </p:txBody>
      </p:sp>
      <p:sp>
        <p:nvSpPr>
          <p:cNvPr id="5" name="Google Shape;181;p2">
            <a:extLst>
              <a:ext uri="{FF2B5EF4-FFF2-40B4-BE49-F238E27FC236}">
                <a16:creationId xmlns:a16="http://schemas.microsoft.com/office/drawing/2014/main" id="{36A1761B-0BDD-4D7F-9469-5036E3E6AB9B}"/>
              </a:ext>
            </a:extLst>
          </p:cNvPr>
          <p:cNvSpPr/>
          <p:nvPr/>
        </p:nvSpPr>
        <p:spPr>
          <a:xfrm>
            <a:off x="6438900" y="1712521"/>
            <a:ext cx="1821584"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a:solidFill>
                  <a:schemeClr val="bg1"/>
                </a:solidFill>
                <a:latin typeface="Arial"/>
                <a:ea typeface="Arial"/>
                <a:cs typeface="Arial"/>
                <a:sym typeface="Arial"/>
              </a:rPr>
              <a:t>Complementary</a:t>
            </a:r>
            <a:r>
              <a:rPr lang="en-US" sz="1000" b="1" i="0" u="none" strike="noStrike" cap="none">
                <a:solidFill>
                  <a:schemeClr val="bg1"/>
                </a:solidFill>
                <a:latin typeface="Arial"/>
                <a:ea typeface="Arial"/>
                <a:cs typeface="Arial"/>
                <a:sym typeface="Arial"/>
              </a:rPr>
              <a:t> to </a:t>
            </a:r>
            <a:r>
              <a:rPr lang="en-US" sz="1000" b="1" i="0" u="none" strike="noStrike" cap="none" err="1">
                <a:solidFill>
                  <a:schemeClr val="bg1"/>
                </a:solidFill>
                <a:latin typeface="Arial"/>
                <a:ea typeface="Arial"/>
                <a:cs typeface="Arial"/>
                <a:sym typeface="Arial"/>
              </a:rPr>
              <a:t>Hoiva</a:t>
            </a:r>
            <a:r>
              <a:rPr lang="en-US" sz="1000" b="1" i="0" u="none" strike="noStrike" cap="none">
                <a:solidFill>
                  <a:schemeClr val="bg1"/>
                </a:solidFill>
                <a:latin typeface="Arial"/>
                <a:ea typeface="Arial"/>
                <a:cs typeface="Arial"/>
                <a:sym typeface="Arial"/>
              </a:rPr>
              <a:t> </a:t>
            </a:r>
            <a:r>
              <a:rPr lang="en-US" sz="1000" b="1" i="0" u="none" strike="noStrike" cap="none" err="1">
                <a:solidFill>
                  <a:schemeClr val="bg1"/>
                </a:solidFill>
                <a:latin typeface="Arial"/>
                <a:ea typeface="Arial"/>
                <a:cs typeface="Arial"/>
                <a:sym typeface="Arial"/>
              </a:rPr>
              <a:t>Mehiläinen</a:t>
            </a:r>
            <a:endParaRPr sz="1000" b="0" i="0" u="none" strike="noStrike" cap="none">
              <a:solidFill>
                <a:schemeClr val="bg1"/>
              </a:solidFill>
              <a:latin typeface="Arial"/>
              <a:ea typeface="Arial"/>
              <a:cs typeface="Arial"/>
              <a:sym typeface="Arial"/>
            </a:endParaRPr>
          </a:p>
        </p:txBody>
      </p:sp>
      <p:sp>
        <p:nvSpPr>
          <p:cNvPr id="6" name="Google Shape;181;p2">
            <a:extLst>
              <a:ext uri="{FF2B5EF4-FFF2-40B4-BE49-F238E27FC236}">
                <a16:creationId xmlns:a16="http://schemas.microsoft.com/office/drawing/2014/main" id="{7D10F984-CC22-4626-B4B4-E1A1B077AE46}"/>
              </a:ext>
            </a:extLst>
          </p:cNvPr>
          <p:cNvSpPr/>
          <p:nvPr/>
        </p:nvSpPr>
        <p:spPr>
          <a:xfrm>
            <a:off x="6438900" y="2481966"/>
            <a:ext cx="1821584" cy="662378"/>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Acquiring #1 player in personal care to diversify</a:t>
            </a:r>
            <a:endParaRPr sz="1000" b="0" i="0" u="none" strike="noStrike" cap="none">
              <a:solidFill>
                <a:schemeClr val="bg1"/>
              </a:solidFill>
              <a:latin typeface="Arial"/>
              <a:ea typeface="Arial"/>
              <a:cs typeface="Arial"/>
              <a:sym typeface="Arial"/>
            </a:endParaRPr>
          </a:p>
        </p:txBody>
      </p:sp>
      <p:sp>
        <p:nvSpPr>
          <p:cNvPr id="8" name="Google Shape;181;p2">
            <a:extLst>
              <a:ext uri="{FF2B5EF4-FFF2-40B4-BE49-F238E27FC236}">
                <a16:creationId xmlns:a16="http://schemas.microsoft.com/office/drawing/2014/main" id="{1BF61117-CE89-4A5D-A6E4-165329AA1F63}"/>
              </a:ext>
            </a:extLst>
          </p:cNvPr>
          <p:cNvSpPr/>
          <p:nvPr/>
        </p:nvSpPr>
        <p:spPr>
          <a:xfrm>
            <a:off x="6426446" y="5695495"/>
            <a:ext cx="1821584"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a:solidFill>
                  <a:schemeClr val="bg1"/>
                </a:solidFill>
                <a:latin typeface="Arial"/>
                <a:ea typeface="Arial"/>
                <a:cs typeface="Arial"/>
                <a:sym typeface="Arial"/>
              </a:rPr>
              <a:t>Real estate is not part of </a:t>
            </a:r>
            <a:r>
              <a:rPr lang="en-US" sz="1000" b="1" err="1">
                <a:solidFill>
                  <a:schemeClr val="bg1"/>
                </a:solidFill>
                <a:latin typeface="Arial"/>
                <a:ea typeface="Arial"/>
                <a:cs typeface="Arial"/>
                <a:sym typeface="Arial"/>
              </a:rPr>
              <a:t>Mehiläinen’s</a:t>
            </a:r>
            <a:r>
              <a:rPr lang="en-US" sz="1000" b="1">
                <a:solidFill>
                  <a:schemeClr val="bg1"/>
                </a:solidFill>
                <a:latin typeface="Arial"/>
                <a:ea typeface="Arial"/>
                <a:cs typeface="Arial"/>
                <a:sym typeface="Arial"/>
              </a:rPr>
              <a:t> core strategy</a:t>
            </a:r>
            <a:endParaRPr lang="en-US" altLang="zh-CN" sz="1000" b="0" i="0" u="none" strike="noStrike" cap="none">
              <a:solidFill>
                <a:schemeClr val="bg1"/>
              </a:solidFill>
              <a:latin typeface="Arial"/>
              <a:ea typeface="Arial"/>
              <a:cs typeface="Arial"/>
              <a:sym typeface="Arial"/>
            </a:endParaRPr>
          </a:p>
        </p:txBody>
      </p:sp>
      <p:sp>
        <p:nvSpPr>
          <p:cNvPr id="9" name="Google Shape;181;p2">
            <a:extLst>
              <a:ext uri="{FF2B5EF4-FFF2-40B4-BE49-F238E27FC236}">
                <a16:creationId xmlns:a16="http://schemas.microsoft.com/office/drawing/2014/main" id="{416B87B1-EA89-4819-A870-76104B7B0DF5}"/>
              </a:ext>
            </a:extLst>
          </p:cNvPr>
          <p:cNvSpPr/>
          <p:nvPr/>
        </p:nvSpPr>
        <p:spPr>
          <a:xfrm>
            <a:off x="6426446" y="4032917"/>
            <a:ext cx="1821584" cy="662380"/>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err="1">
                <a:solidFill>
                  <a:schemeClr val="bg1"/>
                </a:solidFill>
                <a:latin typeface="Arial"/>
                <a:ea typeface="Arial"/>
                <a:cs typeface="Arial"/>
                <a:sym typeface="Arial"/>
              </a:rPr>
              <a:t>Mehiläinen</a:t>
            </a:r>
            <a:r>
              <a:rPr lang="en-US" sz="1000" b="1" i="0" u="none" strike="noStrike" cap="none">
                <a:solidFill>
                  <a:schemeClr val="bg1"/>
                </a:solidFill>
                <a:latin typeface="Arial"/>
                <a:ea typeface="Arial"/>
                <a:cs typeface="Arial"/>
                <a:sym typeface="Arial"/>
              </a:rPr>
              <a:t> is a leading digital healthcare service provider in Finland</a:t>
            </a:r>
          </a:p>
        </p:txBody>
      </p:sp>
      <p:sp>
        <p:nvSpPr>
          <p:cNvPr id="10" name="Google Shape;181;p2">
            <a:extLst>
              <a:ext uri="{FF2B5EF4-FFF2-40B4-BE49-F238E27FC236}">
                <a16:creationId xmlns:a16="http://schemas.microsoft.com/office/drawing/2014/main" id="{4B9A07B5-1197-41F1-B281-84AE2B04F32B}"/>
              </a:ext>
            </a:extLst>
          </p:cNvPr>
          <p:cNvSpPr/>
          <p:nvPr/>
        </p:nvSpPr>
        <p:spPr>
          <a:xfrm>
            <a:off x="6426446" y="3251176"/>
            <a:ext cx="1821584" cy="662379"/>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Good cultural fit through quality and sustainability POV</a:t>
            </a:r>
            <a:endParaRPr sz="1000" b="0" i="0" u="none" strike="noStrike" cap="none">
              <a:solidFill>
                <a:schemeClr val="bg1"/>
              </a:solidFill>
              <a:latin typeface="Arial"/>
              <a:ea typeface="Arial"/>
              <a:cs typeface="Arial"/>
              <a:sym typeface="Arial"/>
            </a:endParaRPr>
          </a:p>
        </p:txBody>
      </p:sp>
      <p:sp>
        <p:nvSpPr>
          <p:cNvPr id="11" name="Google Shape;181;p2">
            <a:extLst>
              <a:ext uri="{FF2B5EF4-FFF2-40B4-BE49-F238E27FC236}">
                <a16:creationId xmlns:a16="http://schemas.microsoft.com/office/drawing/2014/main" id="{D580D649-4F95-4788-A0C0-5357809E5D65}"/>
              </a:ext>
            </a:extLst>
          </p:cNvPr>
          <p:cNvSpPr/>
          <p:nvPr/>
        </p:nvSpPr>
        <p:spPr>
          <a:xfrm>
            <a:off x="6426446" y="4814659"/>
            <a:ext cx="1821584" cy="662380"/>
          </a:xfrm>
          <a:prstGeom prst="rect">
            <a:avLst/>
          </a:prstGeom>
          <a:solidFill>
            <a:srgbClr val="132E57"/>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bg1"/>
                </a:solidFill>
                <a:latin typeface="Arial"/>
                <a:ea typeface="Arial"/>
                <a:cs typeface="Arial"/>
                <a:sym typeface="Arial"/>
              </a:rPr>
              <a:t>Leveraging Mehiläinen’s expertise in eldercare</a:t>
            </a:r>
          </a:p>
        </p:txBody>
      </p:sp>
      <p:sp>
        <p:nvSpPr>
          <p:cNvPr id="12" name="Google Shape;208;p4">
            <a:extLst>
              <a:ext uri="{FF2B5EF4-FFF2-40B4-BE49-F238E27FC236}">
                <a16:creationId xmlns:a16="http://schemas.microsoft.com/office/drawing/2014/main" id="{019E4757-B34A-4527-91B3-596DBC71B4CA}"/>
              </a:ext>
            </a:extLst>
          </p:cNvPr>
          <p:cNvSpPr/>
          <p:nvPr/>
        </p:nvSpPr>
        <p:spPr>
          <a:xfrm>
            <a:off x="8355072" y="1712521"/>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marR="0" lvl="0" indent="-171450" algn="l" defTabSz="914400" rtl="0" eaLnBrk="1" fontAlgn="auto" latinLnBrk="0" hangingPunct="1">
              <a:lnSpc>
                <a:spcPct val="100000"/>
              </a:lnSpc>
              <a:spcBef>
                <a:spcPts val="0"/>
              </a:spcBef>
              <a:spcAft>
                <a:spcPts val="0"/>
              </a:spcAft>
              <a:buClr>
                <a:srgbClr val="132E57"/>
              </a:buClr>
              <a:buSzPts val="1000"/>
              <a:buFont typeface="Wingdings" panose="05000000000000000000" pitchFamily="2" charset="2"/>
              <a:buChar char="§"/>
              <a:tabLst/>
              <a:defRPr/>
            </a:pPr>
            <a:r>
              <a:rPr lang="en-US" sz="1000">
                <a:solidFill>
                  <a:prstClr val="black"/>
                </a:solidFill>
                <a:latin typeface="Arial"/>
                <a:cs typeface="Arial"/>
              </a:rPr>
              <a:t>Possibility to expand Mehiläinen’s eldercare market share </a:t>
            </a:r>
          </a:p>
          <a:p>
            <a:pPr marL="171450" marR="0" lvl="0" indent="-171450" algn="l" defTabSz="914400" rtl="0" eaLnBrk="1" fontAlgn="auto" latinLnBrk="0" hangingPunct="1">
              <a:lnSpc>
                <a:spcPct val="100000"/>
              </a:lnSpc>
              <a:spcBef>
                <a:spcPts val="0"/>
              </a:spcBef>
              <a:spcAft>
                <a:spcPts val="0"/>
              </a:spcAft>
              <a:buClr>
                <a:srgbClr val="132E57"/>
              </a:buClr>
              <a:buSzPts val="1000"/>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latin typeface="Arial"/>
                <a:ea typeface="+mn-ea"/>
                <a:cs typeface="Arial"/>
              </a:rPr>
              <a:t>Is inline with </a:t>
            </a:r>
            <a:r>
              <a:rPr lang="en-US" sz="1000">
                <a:solidFill>
                  <a:prstClr val="black"/>
                </a:solidFill>
                <a:latin typeface="Arial"/>
                <a:cs typeface="Arial"/>
              </a:rPr>
              <a:t>company’s M&amp;A strategy (complementarities, market share)</a:t>
            </a:r>
            <a:endParaRPr kumimoji="0" lang="en-US" sz="1000" b="0" i="0" u="none" strike="noStrike" kern="1200" cap="none" spc="0" normalizeH="0" baseline="0" noProof="0">
              <a:ln>
                <a:noFill/>
              </a:ln>
              <a:solidFill>
                <a:prstClr val="black"/>
              </a:solidFill>
              <a:effectLst/>
              <a:uLnTx/>
              <a:uFillTx/>
              <a:latin typeface="Arial"/>
              <a:ea typeface="+mn-ea"/>
              <a:cs typeface="Arial"/>
            </a:endParaRPr>
          </a:p>
        </p:txBody>
      </p:sp>
      <p:sp>
        <p:nvSpPr>
          <p:cNvPr id="13" name="Google Shape;208;p4">
            <a:extLst>
              <a:ext uri="{FF2B5EF4-FFF2-40B4-BE49-F238E27FC236}">
                <a16:creationId xmlns:a16="http://schemas.microsoft.com/office/drawing/2014/main" id="{A5F42413-0EA7-4FF5-8494-C4F5580ABC8F}"/>
              </a:ext>
            </a:extLst>
          </p:cNvPr>
          <p:cNvSpPr/>
          <p:nvPr/>
        </p:nvSpPr>
        <p:spPr>
          <a:xfrm>
            <a:off x="8355072" y="2481965"/>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indent="-171450">
              <a:buClr>
                <a:srgbClr val="132E57"/>
              </a:buClr>
              <a:buSzPts val="1000"/>
              <a:buFont typeface="Wingdings" panose="05000000000000000000" pitchFamily="2" charset="2"/>
              <a:buChar char="§"/>
              <a:defRPr/>
            </a:pPr>
            <a:r>
              <a:rPr lang="en-US" sz="1000">
                <a:solidFill>
                  <a:prstClr val="black"/>
                </a:solidFill>
                <a:latin typeface="Arial"/>
                <a:cs typeface="Arial"/>
              </a:rPr>
              <a:t>An opportunity to diversify brand portfolio geographically and business area wise into a growing Swedish market</a:t>
            </a:r>
          </a:p>
        </p:txBody>
      </p:sp>
      <p:sp>
        <p:nvSpPr>
          <p:cNvPr id="14" name="Google Shape;208;p4">
            <a:extLst>
              <a:ext uri="{FF2B5EF4-FFF2-40B4-BE49-F238E27FC236}">
                <a16:creationId xmlns:a16="http://schemas.microsoft.com/office/drawing/2014/main" id="{EDCA8FEC-0A36-4121-B5F3-6A7D65A240E0}"/>
              </a:ext>
            </a:extLst>
          </p:cNvPr>
          <p:cNvSpPr/>
          <p:nvPr/>
        </p:nvSpPr>
        <p:spPr>
          <a:xfrm>
            <a:off x="8342617" y="5680183"/>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marR="0" lvl="0" indent="-171450" algn="l" defTabSz="914400" rtl="0" eaLnBrk="1" fontAlgn="auto" latinLnBrk="0" hangingPunct="1">
              <a:lnSpc>
                <a:spcPct val="100000"/>
              </a:lnSpc>
              <a:spcBef>
                <a:spcPts val="0"/>
              </a:spcBef>
              <a:spcAft>
                <a:spcPts val="0"/>
              </a:spcAft>
              <a:buClr>
                <a:srgbClr val="132E57"/>
              </a:buClr>
              <a:buSzPts val="1000"/>
              <a:buFont typeface="Wingdings" panose="05000000000000000000" pitchFamily="2" charset="2"/>
              <a:buChar char="§"/>
              <a:tabLst/>
              <a:defRPr/>
            </a:pPr>
            <a:r>
              <a:rPr lang="en-US" sz="1000">
                <a:latin typeface="Arial"/>
                <a:cs typeface="Arial"/>
              </a:rPr>
              <a:t>Even though Humana’s own management is a sustainability and responsibility advantage</a:t>
            </a:r>
          </a:p>
          <a:p>
            <a:pPr marL="171450" marR="0" lvl="0" indent="-171450" algn="l" defTabSz="914400" rtl="0" eaLnBrk="1" fontAlgn="auto" latinLnBrk="0" hangingPunct="1">
              <a:lnSpc>
                <a:spcPct val="100000"/>
              </a:lnSpc>
              <a:spcBef>
                <a:spcPts val="0"/>
              </a:spcBef>
              <a:spcAft>
                <a:spcPts val="0"/>
              </a:spcAft>
              <a:buClr>
                <a:srgbClr val="132E57"/>
              </a:buClr>
              <a:buSzPts val="1000"/>
              <a:buFont typeface="Wingdings" panose="05000000000000000000" pitchFamily="2" charset="2"/>
              <a:buChar char="§"/>
              <a:tabLst/>
              <a:defRPr/>
            </a:pPr>
            <a:r>
              <a:rPr kumimoji="0" lang="en-US" sz="1000" b="0" i="0" u="none" strike="noStrike" kern="1200" cap="none" spc="0" normalizeH="0" baseline="0" noProof="0">
                <a:ln>
                  <a:noFill/>
                </a:ln>
                <a:effectLst/>
                <a:uLnTx/>
                <a:uFillTx/>
                <a:latin typeface="Arial"/>
                <a:ea typeface="+mn-ea"/>
                <a:cs typeface="Arial"/>
              </a:rPr>
              <a:t>Real estate building and selling does not fit to </a:t>
            </a:r>
            <a:r>
              <a:rPr kumimoji="0" lang="en-US" sz="1000" b="0" i="0" u="none" strike="noStrike" kern="1200" cap="none" spc="0" normalizeH="0" baseline="0" noProof="0" err="1">
                <a:ln>
                  <a:noFill/>
                </a:ln>
                <a:effectLst/>
                <a:uLnTx/>
                <a:uFillTx/>
                <a:latin typeface="Arial"/>
                <a:ea typeface="+mn-ea"/>
                <a:cs typeface="Arial"/>
              </a:rPr>
              <a:t>Mehiläinen</a:t>
            </a:r>
            <a:r>
              <a:rPr lang="en-US" sz="1000">
                <a:latin typeface="Arial"/>
                <a:cs typeface="Arial"/>
              </a:rPr>
              <a:t>’s lease and rent strategy</a:t>
            </a:r>
            <a:endParaRPr kumimoji="0" lang="en-US" sz="1000" b="0" i="0" u="none" strike="noStrike" kern="1200" cap="none" spc="0" normalizeH="0" baseline="0" noProof="0">
              <a:ln>
                <a:noFill/>
              </a:ln>
              <a:effectLst/>
              <a:uLnTx/>
              <a:uFillTx/>
              <a:latin typeface="Arial"/>
              <a:ea typeface="+mn-ea"/>
              <a:cs typeface="Arial"/>
            </a:endParaRPr>
          </a:p>
        </p:txBody>
      </p:sp>
      <p:sp>
        <p:nvSpPr>
          <p:cNvPr id="15" name="Google Shape;208;p4">
            <a:extLst>
              <a:ext uri="{FF2B5EF4-FFF2-40B4-BE49-F238E27FC236}">
                <a16:creationId xmlns:a16="http://schemas.microsoft.com/office/drawing/2014/main" id="{AB3EFFE8-6990-4BC2-A6E4-3BFF9F726BAF}"/>
              </a:ext>
            </a:extLst>
          </p:cNvPr>
          <p:cNvSpPr/>
          <p:nvPr/>
        </p:nvSpPr>
        <p:spPr>
          <a:xfrm>
            <a:off x="8355072" y="3251176"/>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marR="0" lvl="0" indent="-171450" algn="l" defTabSz="914400" rtl="0" eaLnBrk="1" fontAlgn="auto" latinLnBrk="0" hangingPunct="1">
              <a:lnSpc>
                <a:spcPct val="100000"/>
              </a:lnSpc>
              <a:spcBef>
                <a:spcPts val="0"/>
              </a:spcBef>
              <a:spcAft>
                <a:spcPts val="0"/>
              </a:spcAft>
              <a:buClr>
                <a:srgbClr val="132E57"/>
              </a:buClr>
              <a:buSzPts val="1000"/>
              <a:buFont typeface="Wingdings" panose="05000000000000000000" pitchFamily="2" charset="2"/>
              <a:buChar char="§"/>
              <a:tabLst/>
              <a:defRPr/>
            </a:pPr>
            <a:r>
              <a:rPr lang="en-US" sz="1000">
                <a:solidFill>
                  <a:prstClr val="black"/>
                </a:solidFill>
                <a:latin typeface="Arial"/>
                <a:cs typeface="Arial"/>
              </a:rPr>
              <a:t>Humana is a good cultural fit to </a:t>
            </a:r>
            <a:r>
              <a:rPr lang="en-US" sz="1000" err="1">
                <a:solidFill>
                  <a:prstClr val="black"/>
                </a:solidFill>
                <a:latin typeface="Arial"/>
                <a:cs typeface="Arial"/>
              </a:rPr>
              <a:t>Mehiläinen’s</a:t>
            </a:r>
            <a:r>
              <a:rPr lang="en-US" sz="1000">
                <a:solidFill>
                  <a:prstClr val="black"/>
                </a:solidFill>
                <a:latin typeface="Arial"/>
                <a:cs typeface="Arial"/>
              </a:rPr>
              <a:t> high standard of quality (approx. 89 % satisfaction) and employee training</a:t>
            </a:r>
          </a:p>
        </p:txBody>
      </p:sp>
      <p:sp>
        <p:nvSpPr>
          <p:cNvPr id="16" name="Google Shape;208;p4">
            <a:extLst>
              <a:ext uri="{FF2B5EF4-FFF2-40B4-BE49-F238E27FC236}">
                <a16:creationId xmlns:a16="http://schemas.microsoft.com/office/drawing/2014/main" id="{68ACF1A9-5948-4263-9C86-CD66B9A39331}"/>
              </a:ext>
            </a:extLst>
          </p:cNvPr>
          <p:cNvSpPr/>
          <p:nvPr/>
        </p:nvSpPr>
        <p:spPr>
          <a:xfrm>
            <a:off x="8342618" y="4030814"/>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marR="0" lvl="0" indent="-171450" algn="l" defTabSz="914400" rtl="0" eaLnBrk="1" fontAlgn="auto" latinLnBrk="0" hangingPunct="1">
              <a:lnSpc>
                <a:spcPct val="100000"/>
              </a:lnSpc>
              <a:spcBef>
                <a:spcPts val="0"/>
              </a:spcBef>
              <a:spcAft>
                <a:spcPts val="0"/>
              </a:spcAft>
              <a:buClr>
                <a:srgbClr val="132E57"/>
              </a:buClr>
              <a:buSzPts val="1000"/>
              <a:buFont typeface="Wingdings" panose="05000000000000000000" pitchFamily="2" charset="2"/>
              <a:buChar char="§"/>
              <a:tabLst/>
              <a:defRPr/>
            </a:pPr>
            <a:r>
              <a:rPr lang="en-US" sz="1000">
                <a:solidFill>
                  <a:prstClr val="black"/>
                </a:solidFill>
                <a:latin typeface="Arial"/>
                <a:ea typeface="Arial"/>
                <a:cs typeface="Arial"/>
                <a:sym typeface="Arial"/>
              </a:rPr>
              <a:t>Potential synergies between Humana’s strong focus on digitalization and Mehiläinen’s knowledge on digital health care</a:t>
            </a:r>
            <a:endParaRPr lang="en-US" sz="900" b="1" i="0" u="none" strike="noStrike" cap="none">
              <a:solidFill>
                <a:srgbClr val="FFFFFF"/>
              </a:solidFill>
              <a:latin typeface="Arial"/>
              <a:ea typeface="Arial"/>
              <a:cs typeface="Arial"/>
              <a:sym typeface="Arial"/>
            </a:endParaRPr>
          </a:p>
        </p:txBody>
      </p:sp>
      <p:sp>
        <p:nvSpPr>
          <p:cNvPr id="17" name="Google Shape;208;p4">
            <a:extLst>
              <a:ext uri="{FF2B5EF4-FFF2-40B4-BE49-F238E27FC236}">
                <a16:creationId xmlns:a16="http://schemas.microsoft.com/office/drawing/2014/main" id="{CA5B9245-BD2E-4F3B-84AD-B5CEAE661B6A}"/>
              </a:ext>
            </a:extLst>
          </p:cNvPr>
          <p:cNvSpPr/>
          <p:nvPr/>
        </p:nvSpPr>
        <p:spPr>
          <a:xfrm>
            <a:off x="8342618" y="4805435"/>
            <a:ext cx="3031649" cy="662379"/>
          </a:xfrm>
          <a:prstGeom prst="rect">
            <a:avLst/>
          </a:prstGeom>
          <a:solidFill>
            <a:schemeClr val="lt1"/>
          </a:solidFill>
          <a:ln w="12700" cap="flat" cmpd="sng">
            <a:solidFill>
              <a:srgbClr val="31538F"/>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171450" marR="0" lvl="0" indent="-171450" algn="l" defTabSz="914400" rtl="0" eaLnBrk="1" fontAlgn="auto" latinLnBrk="0" hangingPunct="1">
              <a:lnSpc>
                <a:spcPct val="100000"/>
              </a:lnSpc>
              <a:spcBef>
                <a:spcPts val="0"/>
              </a:spcBef>
              <a:spcAft>
                <a:spcPts val="0"/>
              </a:spcAft>
              <a:buClr>
                <a:srgbClr val="132E57"/>
              </a:buClr>
              <a:buSzPts val="1000"/>
              <a:buFont typeface="Wingdings" panose="05000000000000000000" pitchFamily="2" charset="2"/>
              <a:buChar char="§"/>
              <a:tabLst/>
              <a:defRPr/>
            </a:pPr>
            <a:r>
              <a:rPr lang="en-US" sz="1000">
                <a:solidFill>
                  <a:prstClr val="black"/>
                </a:solidFill>
                <a:latin typeface="Arial"/>
                <a:ea typeface="Arial"/>
                <a:cs typeface="Arial"/>
                <a:sym typeface="Arial"/>
              </a:rPr>
              <a:t>Leveraging </a:t>
            </a:r>
            <a:r>
              <a:rPr lang="en-US" sz="1000" err="1">
                <a:solidFill>
                  <a:prstClr val="black"/>
                </a:solidFill>
                <a:latin typeface="Arial"/>
                <a:ea typeface="Arial"/>
                <a:cs typeface="Arial"/>
                <a:sym typeface="Arial"/>
              </a:rPr>
              <a:t>Hoiva</a:t>
            </a:r>
            <a:r>
              <a:rPr lang="en-US" sz="1000">
                <a:solidFill>
                  <a:prstClr val="black"/>
                </a:solidFill>
                <a:latin typeface="Arial"/>
                <a:ea typeface="Arial"/>
                <a:cs typeface="Arial"/>
                <a:sym typeface="Arial"/>
              </a:rPr>
              <a:t> Mehiläinen’s expertise in growing Humana’s eldercare faster in Sweden</a:t>
            </a:r>
            <a:endParaRPr kumimoji="0" lang="en-US" sz="10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18" name="Google Shape;178;p2">
            <a:extLst>
              <a:ext uri="{FF2B5EF4-FFF2-40B4-BE49-F238E27FC236}">
                <a16:creationId xmlns:a16="http://schemas.microsoft.com/office/drawing/2014/main" id="{1DF195FA-83E0-46B0-8D45-69E2C59262F3}"/>
              </a:ext>
            </a:extLst>
          </p:cNvPr>
          <p:cNvSpPr txBox="1"/>
          <p:nvPr/>
        </p:nvSpPr>
        <p:spPr>
          <a:xfrm>
            <a:off x="6344312" y="1309586"/>
            <a:ext cx="5161390" cy="261610"/>
          </a:xfrm>
          <a:prstGeom prst="rect">
            <a:avLst/>
          </a:prstGeom>
          <a:solidFill>
            <a:srgbClr val="132E57"/>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How these attributes </a:t>
            </a:r>
            <a:r>
              <a:rPr lang="en-US" sz="1100" b="1">
                <a:solidFill>
                  <a:srgbClr val="FFFFFF"/>
                </a:solidFill>
                <a:latin typeface="Calibri"/>
                <a:ea typeface="Calibri"/>
                <a:cs typeface="Calibri"/>
                <a:sym typeface="Calibri"/>
              </a:rPr>
              <a:t>correspond to</a:t>
            </a:r>
            <a:r>
              <a:rPr lang="en-US" sz="1100" b="1" i="0" u="none" strike="noStrike" cap="none">
                <a:solidFill>
                  <a:srgbClr val="FFFFFF"/>
                </a:solidFill>
                <a:latin typeface="Calibri"/>
                <a:ea typeface="Calibri"/>
                <a:cs typeface="Calibri"/>
                <a:sym typeface="Calibri"/>
              </a:rPr>
              <a:t> </a:t>
            </a:r>
            <a:r>
              <a:rPr lang="en-US" sz="1100" b="1" i="0" u="none" strike="noStrike" cap="none" err="1">
                <a:solidFill>
                  <a:srgbClr val="FFFFFF"/>
                </a:solidFill>
                <a:latin typeface="Calibri"/>
                <a:ea typeface="Calibri"/>
                <a:cs typeface="Calibri"/>
                <a:sym typeface="Calibri"/>
              </a:rPr>
              <a:t>Mehiläinen</a:t>
            </a:r>
            <a:endParaRPr sz="1100" b="1" i="0" u="none" strike="noStrike" cap="none">
              <a:solidFill>
                <a:srgbClr val="FFFFFF"/>
              </a:solidFill>
              <a:latin typeface="Calibri"/>
              <a:ea typeface="Calibri"/>
              <a:cs typeface="Calibri"/>
              <a:sym typeface="Calibri"/>
            </a:endParaRPr>
          </a:p>
        </p:txBody>
      </p:sp>
      <p:sp>
        <p:nvSpPr>
          <p:cNvPr id="96" name="TextBox 95">
            <a:extLst>
              <a:ext uri="{FF2B5EF4-FFF2-40B4-BE49-F238E27FC236}">
                <a16:creationId xmlns:a16="http://schemas.microsoft.com/office/drawing/2014/main" id="{651DACF6-B930-496D-B7EE-75168FCF562B}"/>
              </a:ext>
            </a:extLst>
          </p:cNvPr>
          <p:cNvSpPr txBox="1"/>
          <p:nvPr/>
        </p:nvSpPr>
        <p:spPr>
          <a:xfrm>
            <a:off x="512064" y="6596612"/>
            <a:ext cx="11008578" cy="200055"/>
          </a:xfrm>
          <a:prstGeom prst="rect">
            <a:avLst/>
          </a:prstGeom>
          <a:noFill/>
        </p:spPr>
        <p:txBody>
          <a:bodyPr wrap="square" rtlCol="0">
            <a:spAutoFit/>
          </a:bodyPr>
          <a:lstStyle/>
          <a:p>
            <a:r>
              <a:rPr lang="fi-FI" sz="700" err="1">
                <a:latin typeface="Arial" panose="020B0604020202020204" pitchFamily="34" charset="0"/>
                <a:cs typeface="Arial" panose="020B0604020202020204" pitchFamily="34" charset="0"/>
              </a:rPr>
              <a:t>Sources</a:t>
            </a:r>
            <a:r>
              <a:rPr lang="fi-FI" sz="700">
                <a:latin typeface="Arial" panose="020B0604020202020204" pitchFamily="34" charset="0"/>
                <a:cs typeface="Arial" panose="020B0604020202020204" pitchFamily="34" charset="0"/>
              </a:rPr>
              <a:t>: Humana </a:t>
            </a:r>
            <a:r>
              <a:rPr lang="fi-FI" sz="700" err="1">
                <a:latin typeface="Arial" panose="020B0604020202020204" pitchFamily="34" charset="0"/>
                <a:cs typeface="Arial" panose="020B0604020202020204" pitchFamily="34" charset="0"/>
              </a:rPr>
              <a:t>annual</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report</a:t>
            </a:r>
            <a:r>
              <a:rPr lang="fi-FI" sz="700">
                <a:latin typeface="Arial" panose="020B0604020202020204" pitchFamily="34" charset="0"/>
                <a:cs typeface="Arial" panose="020B0604020202020204" pitchFamily="34" charset="0"/>
              </a:rPr>
              <a:t> 2018 and 2019, Humana </a:t>
            </a:r>
            <a:r>
              <a:rPr lang="fi-FI" sz="700" err="1">
                <a:latin typeface="Arial" panose="020B0604020202020204" pitchFamily="34" charset="0"/>
                <a:cs typeface="Arial" panose="020B0604020202020204" pitchFamily="34" charset="0"/>
              </a:rPr>
              <a:t>website</a:t>
            </a:r>
            <a:r>
              <a:rPr lang="fi-FI" sz="700">
                <a:latin typeface="Arial" panose="020B0604020202020204" pitchFamily="34" charset="0"/>
                <a:cs typeface="Arial" panose="020B0604020202020204" pitchFamily="34" charset="0"/>
              </a:rPr>
              <a:t>, Mehiläinen </a:t>
            </a:r>
            <a:r>
              <a:rPr lang="fi-FI" sz="700" err="1">
                <a:latin typeface="Arial" panose="020B0604020202020204" pitchFamily="34" charset="0"/>
                <a:cs typeface="Arial" panose="020B0604020202020204" pitchFamily="34" charset="0"/>
              </a:rPr>
              <a:t>corporate</a:t>
            </a:r>
            <a:r>
              <a:rPr lang="fi-FI" sz="700">
                <a:latin typeface="Arial" panose="020B0604020202020204" pitchFamily="34" charset="0"/>
                <a:cs typeface="Arial" panose="020B0604020202020204" pitchFamily="34" charset="0"/>
              </a:rPr>
              <a:t> </a:t>
            </a:r>
            <a:r>
              <a:rPr lang="fi-FI" sz="700" err="1">
                <a:latin typeface="Arial" panose="020B0604020202020204" pitchFamily="34" charset="0"/>
                <a:cs typeface="Arial" panose="020B0604020202020204" pitchFamily="34" charset="0"/>
              </a:rPr>
              <a:t>presentation</a:t>
            </a:r>
            <a:r>
              <a:rPr lang="fi-FI" sz="700">
                <a:latin typeface="Arial" panose="020B0604020202020204" pitchFamily="34" charset="0"/>
                <a:cs typeface="Arial" panose="020B0604020202020204" pitchFamily="34" charset="0"/>
              </a:rPr>
              <a:t>, *News </a:t>
            </a:r>
            <a:r>
              <a:rPr lang="fi-FI" sz="700" err="1">
                <a:latin typeface="Arial" panose="020B0604020202020204" pitchFamily="34" charset="0"/>
                <a:cs typeface="Arial" panose="020B0604020202020204" pitchFamily="34" charset="0"/>
              </a:rPr>
              <a:t>Cision</a:t>
            </a:r>
            <a:r>
              <a:rPr lang="fi-FI" sz="700">
                <a:latin typeface="Arial" panose="020B0604020202020204" pitchFamily="34" charset="0"/>
                <a:cs typeface="Arial" panose="020B0604020202020204" pitchFamily="34" charset="0"/>
              </a:rPr>
              <a:t> (12/7/2019)</a:t>
            </a:r>
            <a:endParaRPr lang="en-US" sz="700">
              <a:latin typeface="Arial" panose="020B0604020202020204" pitchFamily="34" charset="0"/>
              <a:cs typeface="Arial" panose="020B0604020202020204" pitchFamily="34" charset="0"/>
            </a:endParaRPr>
          </a:p>
        </p:txBody>
      </p:sp>
      <p:sp>
        <p:nvSpPr>
          <p:cNvPr id="38" name="Slide Number Placeholder 15">
            <a:extLst>
              <a:ext uri="{FF2B5EF4-FFF2-40B4-BE49-F238E27FC236}">
                <a16:creationId xmlns:a16="http://schemas.microsoft.com/office/drawing/2014/main" id="{2271346C-8314-4BEA-8ACB-3447D3D30A70}"/>
              </a:ext>
            </a:extLst>
          </p:cNvPr>
          <p:cNvSpPr>
            <a:spLocks noGrp="1"/>
          </p:cNvSpPr>
          <p:nvPr>
            <p:ph type="sldNum" sz="quarter" idx="12"/>
          </p:nvPr>
        </p:nvSpPr>
        <p:spPr>
          <a:xfrm>
            <a:off x="8857086" y="6505212"/>
            <a:ext cx="2743200" cy="365125"/>
          </a:xfrm>
        </p:spPr>
        <p:txBody>
          <a:bodyPr/>
          <a:lstStyle/>
          <a:p>
            <a:fld id="{BEF222B1-1816-4E47-8380-83CE4F0314E4}" type="slidenum">
              <a:rPr lang="en-US" smtClean="0"/>
              <a:t>8</a:t>
            </a:fld>
            <a:endParaRPr lang="en-US"/>
          </a:p>
        </p:txBody>
      </p:sp>
    </p:spTree>
    <p:extLst>
      <p:ext uri="{BB962C8B-B14F-4D97-AF65-F5344CB8AC3E}">
        <p14:creationId xmlns:p14="http://schemas.microsoft.com/office/powerpoint/2010/main" val="282391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D93CBE5-BA3D-46B3-810F-E05F8A77CE47}"/>
              </a:ext>
            </a:extLst>
          </p:cNvPr>
          <p:cNvSpPr/>
          <p:nvPr/>
        </p:nvSpPr>
        <p:spPr>
          <a:xfrm>
            <a:off x="591711" y="760552"/>
            <a:ext cx="11008578" cy="573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800" b="1">
                <a:solidFill>
                  <a:srgbClr val="132E57"/>
                </a:solidFill>
                <a:latin typeface="Arial" panose="020B0604020202020204" pitchFamily="34" charset="0"/>
                <a:cs typeface="Arial" panose="020B0604020202020204" pitchFamily="34" charset="0"/>
              </a:rPr>
              <a:t>Contents </a:t>
            </a:r>
          </a:p>
        </p:txBody>
      </p:sp>
      <p:pic>
        <p:nvPicPr>
          <p:cNvPr id="34" name="Picture 33">
            <a:extLst>
              <a:ext uri="{FF2B5EF4-FFF2-40B4-BE49-F238E27FC236}">
                <a16:creationId xmlns:a16="http://schemas.microsoft.com/office/drawing/2014/main" id="{40BD67F6-B09B-41DE-B87E-A0356B79F4C6}"/>
              </a:ext>
            </a:extLst>
          </p:cNvPr>
          <p:cNvPicPr>
            <a:picLocks noChangeAspect="1"/>
          </p:cNvPicPr>
          <p:nvPr/>
        </p:nvPicPr>
        <p:blipFill rotWithShape="1">
          <a:blip r:embed="rId3"/>
          <a:srcRect l="37621"/>
          <a:stretch/>
        </p:blipFill>
        <p:spPr>
          <a:xfrm>
            <a:off x="5959158" y="342818"/>
            <a:ext cx="5920967" cy="6326370"/>
          </a:xfrm>
          <a:prstGeom prst="rect">
            <a:avLst/>
          </a:prstGeom>
        </p:spPr>
      </p:pic>
      <p:sp>
        <p:nvSpPr>
          <p:cNvPr id="36" name="Rectangle 35">
            <a:extLst>
              <a:ext uri="{FF2B5EF4-FFF2-40B4-BE49-F238E27FC236}">
                <a16:creationId xmlns:a16="http://schemas.microsoft.com/office/drawing/2014/main" id="{AE9DB340-AFD3-4B64-8E9E-9DF0996EE7E4}"/>
              </a:ext>
            </a:extLst>
          </p:cNvPr>
          <p:cNvSpPr/>
          <p:nvPr/>
        </p:nvSpPr>
        <p:spPr>
          <a:xfrm>
            <a:off x="591711" y="1604756"/>
            <a:ext cx="4990942" cy="5064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eriod"/>
            </a:pPr>
            <a:r>
              <a:rPr lang="en-US" sz="1600">
                <a:solidFill>
                  <a:srgbClr val="132E57"/>
                </a:solidFill>
                <a:latin typeface="Microsoft PhagsPa" panose="020B0502040204020203" pitchFamily="34" charset="0"/>
              </a:rPr>
              <a:t>Executive summary</a:t>
            </a:r>
          </a:p>
          <a:p>
            <a:pPr marL="342900" indent="-342900">
              <a:lnSpc>
                <a:spcPct val="250000"/>
              </a:lnSpc>
              <a:buAutoNum type="arabicPeriod"/>
            </a:pPr>
            <a:r>
              <a:rPr lang="en-US" sz="1600">
                <a:solidFill>
                  <a:srgbClr val="132E57"/>
                </a:solidFill>
                <a:latin typeface="Microsoft PhagsPa" panose="020B0502040204020203" pitchFamily="34" charset="0"/>
              </a:rPr>
              <a:t>Humana as an investment opportunity</a:t>
            </a:r>
          </a:p>
          <a:p>
            <a:pPr marL="342900" indent="-342900">
              <a:lnSpc>
                <a:spcPct val="250000"/>
              </a:lnSpc>
              <a:buAutoNum type="arabicPeriod"/>
            </a:pPr>
            <a:r>
              <a:rPr lang="en-US" sz="1600">
                <a:solidFill>
                  <a:srgbClr val="132E57"/>
                </a:solidFill>
                <a:latin typeface="Microsoft PhagsPa" panose="020B0502040204020203" pitchFamily="34" charset="0"/>
              </a:rPr>
              <a:t>Health and social care industry overview</a:t>
            </a:r>
          </a:p>
          <a:p>
            <a:pPr marL="342900" indent="-342900">
              <a:lnSpc>
                <a:spcPct val="250000"/>
              </a:lnSpc>
              <a:buAutoNum type="arabicPeriod"/>
            </a:pPr>
            <a:r>
              <a:rPr lang="en-US" sz="1600" b="1">
                <a:solidFill>
                  <a:srgbClr val="132E57"/>
                </a:solidFill>
                <a:latin typeface="Microsoft PhagsPa" panose="020B0502040204020203" pitchFamily="34" charset="0"/>
              </a:rPr>
              <a:t>Discounted Cash Flow valuation and multiples</a:t>
            </a:r>
          </a:p>
          <a:p>
            <a:pPr marL="342900" indent="-342900">
              <a:lnSpc>
                <a:spcPct val="250000"/>
              </a:lnSpc>
              <a:buAutoNum type="arabicPeriod"/>
            </a:pPr>
            <a:r>
              <a:rPr lang="en-US" sz="1600">
                <a:solidFill>
                  <a:srgbClr val="132E57"/>
                </a:solidFill>
                <a:latin typeface="Microsoft PhagsPa" panose="020B0502040204020203" pitchFamily="34" charset="0"/>
              </a:rPr>
              <a:t>Synergies to </a:t>
            </a:r>
            <a:r>
              <a:rPr lang="en-US" sz="1600" err="1">
                <a:solidFill>
                  <a:srgbClr val="132E57"/>
                </a:solidFill>
                <a:latin typeface="Microsoft PhagsPa" panose="020B0502040204020203" pitchFamily="34" charset="0"/>
              </a:rPr>
              <a:t>Mehiläinen</a:t>
            </a:r>
            <a:endParaRPr lang="en-US" sz="1600">
              <a:solidFill>
                <a:srgbClr val="132E57"/>
              </a:solidFill>
              <a:latin typeface="Microsoft PhagsPa" panose="020B0502040204020203" pitchFamily="34" charset="0"/>
            </a:endParaRPr>
          </a:p>
          <a:p>
            <a:pPr marL="342900" indent="-342900">
              <a:lnSpc>
                <a:spcPct val="250000"/>
              </a:lnSpc>
              <a:buAutoNum type="arabicPeriod"/>
            </a:pPr>
            <a:r>
              <a:rPr lang="en-US" sz="1600">
                <a:solidFill>
                  <a:srgbClr val="132E57"/>
                </a:solidFill>
                <a:latin typeface="Microsoft PhagsPa" panose="020B0502040204020203" pitchFamily="34" charset="0"/>
              </a:rPr>
              <a:t>Potential interlopers</a:t>
            </a:r>
          </a:p>
          <a:p>
            <a:pPr marL="342900" indent="-342900">
              <a:lnSpc>
                <a:spcPct val="250000"/>
              </a:lnSpc>
              <a:buAutoNum type="arabicPeriod"/>
            </a:pPr>
            <a:r>
              <a:rPr lang="en-US" sz="1600">
                <a:solidFill>
                  <a:srgbClr val="132E57"/>
                </a:solidFill>
                <a:latin typeface="Microsoft PhagsPa" panose="020B0502040204020203" pitchFamily="34" charset="0"/>
              </a:rPr>
              <a:t>Humana as a PTO target and recommendation</a:t>
            </a:r>
          </a:p>
          <a:p>
            <a:pPr marL="342900" indent="-342900">
              <a:lnSpc>
                <a:spcPct val="250000"/>
              </a:lnSpc>
              <a:buAutoNum type="arabicPeriod"/>
            </a:pPr>
            <a:endParaRPr lang="en-US" sz="1600">
              <a:solidFill>
                <a:srgbClr val="132E57"/>
              </a:solidFill>
              <a:latin typeface="Microsoft PhagsPa" panose="020B0502040204020203" pitchFamily="34" charset="0"/>
            </a:endParaRPr>
          </a:p>
        </p:txBody>
      </p:sp>
      <p:sp>
        <p:nvSpPr>
          <p:cNvPr id="2" name="Slide Number Placeholder 1">
            <a:extLst>
              <a:ext uri="{FF2B5EF4-FFF2-40B4-BE49-F238E27FC236}">
                <a16:creationId xmlns:a16="http://schemas.microsoft.com/office/drawing/2014/main" id="{9AE075B1-5D80-4E82-B11D-2A94349337B2}"/>
              </a:ext>
            </a:extLst>
          </p:cNvPr>
          <p:cNvSpPr>
            <a:spLocks noGrp="1"/>
          </p:cNvSpPr>
          <p:nvPr>
            <p:ph type="sldNum" sz="quarter" idx="12"/>
          </p:nvPr>
        </p:nvSpPr>
        <p:spPr>
          <a:xfrm>
            <a:off x="9136925" y="6304063"/>
            <a:ext cx="2743200" cy="365125"/>
          </a:xfrm>
        </p:spPr>
        <p:txBody>
          <a:bodyPr/>
          <a:lstStyle/>
          <a:p>
            <a:fld id="{BEF222B1-1816-4E47-8380-83CE4F0314E4}" type="slidenum">
              <a:rPr lang="en-US" smtClean="0"/>
              <a:t>9</a:t>
            </a:fld>
            <a:endParaRPr lang="en-US"/>
          </a:p>
        </p:txBody>
      </p:sp>
    </p:spTree>
    <p:extLst>
      <p:ext uri="{BB962C8B-B14F-4D97-AF65-F5344CB8AC3E}">
        <p14:creationId xmlns:p14="http://schemas.microsoft.com/office/powerpoint/2010/main" val="3163898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siakirja" ma:contentTypeID="0x010100493E93BE295A754CAA06FA35B0619E69" ma:contentTypeVersion="2" ma:contentTypeDescription="Luo uusi asiakirja." ma:contentTypeScope="" ma:versionID="7a21c0eb91e2d3e89f6f8cc0f2315b1c">
  <xsd:schema xmlns:xsd="http://www.w3.org/2001/XMLSchema" xmlns:xs="http://www.w3.org/2001/XMLSchema" xmlns:p="http://schemas.microsoft.com/office/2006/metadata/properties" xmlns:ns2="e1e4d885-b121-4c0c-b617-6c95a3592061" targetNamespace="http://schemas.microsoft.com/office/2006/metadata/properties" ma:root="true" ma:fieldsID="faf46e8952d0b8dfcacbd74a8baf8c58" ns2:_="">
    <xsd:import namespace="e1e4d885-b121-4c0c-b617-6c95a359206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4d885-b121-4c0c-b617-6c95a3592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7AAD3D-B197-42E1-869F-88CFB174A469}">
  <ds:schemaRefs>
    <ds:schemaRef ds:uri="e1e4d885-b121-4c0c-b617-6c95a359206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26F3D2C-101F-4452-BED5-D0889906CE55}">
  <ds:schemaRefs>
    <ds:schemaRef ds:uri="http://schemas.microsoft.com/sharepoint/v3/contenttype/forms"/>
  </ds:schemaRefs>
</ds:datastoreItem>
</file>

<file path=customXml/itemProps3.xml><?xml version="1.0" encoding="utf-8"?>
<ds:datastoreItem xmlns:ds="http://schemas.openxmlformats.org/officeDocument/2006/customXml" ds:itemID="{2451A704-1728-46C3-BE97-9622DFA236F2}">
  <ds:schemaRefs>
    <ds:schemaRef ds:uri="e1e4d885-b121-4c0c-b617-6c95a35920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14</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Utriainen Ville-Einari</dc:creator>
  <cp:revision>1</cp:revision>
  <dcterms:created xsi:type="dcterms:W3CDTF">2020-11-21T18:06:11Z</dcterms:created>
  <dcterms:modified xsi:type="dcterms:W3CDTF">2020-11-25T21:17:54Z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0x010100493E93BE295A754CAA06FA35B0619E69</vt:lpwstr>
  </property>
</Properties>
</file>